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20" y="692223"/>
            <a:ext cx="5540943" cy="184141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8220" y="2814972"/>
            <a:ext cx="5540943" cy="23056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9596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4"/>
            <a:ext cx="5389033" cy="3749675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574634" y="1656638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390880" y="1481647"/>
            <a:ext cx="4299428" cy="4299428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3690960" y="3541766"/>
            <a:ext cx="2182450" cy="218245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7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ransi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3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144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6" name="Oval 15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rgbClr val="323131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5940" y="2203101"/>
            <a:ext cx="4490491" cy="147002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60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3" name="Oval 12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8000" y="629819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BFE01A1-191A-AC45-9A3D-4C4462192ADA}" type="slidenum">
              <a:rPr kumimoji="0" lang="en-US" sz="1600" b="1" i="0" u="none" strike="noStrike" kern="1200" cap="none" spc="-100" normalizeH="0" baseline="0" noProof="0" smtClean="0">
                <a:ln>
                  <a:noFill/>
                </a:ln>
                <a:solidFill>
                  <a:srgbClr val="0094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600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2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5" name="Oval 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SzPct val="120000"/>
              <a:buNone/>
              <a:defRPr sz="3000" b="1" i="0">
                <a:solidFill>
                  <a:schemeClr val="bg1"/>
                </a:solidFill>
                <a:latin typeface="+mn-lt"/>
                <a:ea typeface="Muli" charset="0"/>
                <a:cs typeface="Muli" charset="0"/>
              </a:defRPr>
            </a:lvl1pPr>
            <a:lvl2pPr>
              <a:buClr>
                <a:schemeClr val="bg1"/>
              </a:buClr>
              <a:defRPr sz="2800" b="0" i="0">
                <a:solidFill>
                  <a:schemeClr val="bg1"/>
                </a:solidFill>
                <a:latin typeface="+mn-lt"/>
                <a:ea typeface="Muli" charset="0"/>
                <a:cs typeface="Muli" charset="0"/>
              </a:defRPr>
            </a:lvl2pPr>
            <a:lvl3pPr>
              <a:buClr>
                <a:schemeClr val="bg1"/>
              </a:buClr>
              <a:defRPr sz="2600" b="0" i="0">
                <a:solidFill>
                  <a:schemeClr val="bg1"/>
                </a:solidFill>
                <a:latin typeface="+mn-lt"/>
                <a:ea typeface="Muli" charset="0"/>
                <a:cs typeface="Muli" charset="0"/>
              </a:defRPr>
            </a:lvl3pPr>
            <a:lvl4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+mn-lt"/>
                <a:ea typeface="Muli" charset="0"/>
                <a:cs typeface="Muli" charset="0"/>
              </a:defRPr>
            </a:lvl4pPr>
            <a:lvl5pPr>
              <a:buClr>
                <a:schemeClr val="bg1"/>
              </a:buClr>
              <a:defRPr sz="2200" b="0" i="0">
                <a:solidFill>
                  <a:schemeClr val="bg1"/>
                </a:solidFill>
                <a:latin typeface="+mn-lt"/>
                <a:ea typeface="Muli" charset="0"/>
                <a:cs typeface="Mul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kern="0" baseline="0">
                <a:solidFill>
                  <a:srgbClr val="0A93D3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3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3000" b="1" i="0">
                <a:solidFill>
                  <a:schemeClr val="accent4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3000" b="0" i="0">
                <a:solidFill>
                  <a:schemeClr val="accent4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800" b="0" i="0">
                <a:solidFill>
                  <a:schemeClr val="accent4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33472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8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5" name="Oval 1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alphaModFix amt="90000"/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 userDrawn="1"/>
        </p:nvSpPr>
        <p:spPr>
          <a:xfrm>
            <a:off x="725310" y="5520884"/>
            <a:ext cx="539496" cy="539496"/>
          </a:xfrm>
          <a:prstGeom prst="ellipse">
            <a:avLst/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1050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80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54510" y="630370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BFE01A1-191A-AC45-9A3D-4C4462192ADA}" type="slidenum">
              <a:rPr kumimoji="0" lang="en-US" sz="1600" b="1" i="0" u="none" strike="noStrike" kern="1200" cap="none" spc="-100" normalizeH="0" baseline="0" noProof="0" smtClean="0">
                <a:ln>
                  <a:noFill/>
                </a:ln>
                <a:solidFill>
                  <a:srgbClr val="0094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 l="-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63683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9"/>
            <a:ext cx="6336792" cy="1143000"/>
          </a:xfrm>
        </p:spPr>
        <p:txBody>
          <a:bodyPr/>
          <a:lstStyle>
            <a:lvl1pPr algn="l">
              <a:defRPr sz="4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599" y="2178051"/>
            <a:ext cx="5389033" cy="3662930"/>
          </a:xfrm>
          <a:prstGeom prst="rect">
            <a:avLst/>
          </a:prstGeom>
        </p:spPr>
        <p:txBody>
          <a:bodyPr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8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604638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1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599" y="2178051"/>
            <a:ext cx="6046382" cy="3746588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Second level</a:t>
            </a:r>
          </a:p>
          <a:p>
            <a:pPr marL="1523962" marR="0" lvl="2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Third level</a:t>
            </a:r>
          </a:p>
          <a:p>
            <a:pPr marL="2133547" marR="0" lvl="3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Fourth level</a:t>
            </a:r>
          </a:p>
          <a:p>
            <a:pPr marL="2743131" marR="0" lvl="4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8" name="图片占位符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46784" y="1769055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7263030" y="1585301"/>
            <a:ext cx="4299428" cy="4299428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9"/>
            <a:ext cx="10972800" cy="820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7" name="Oval 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400" b="1" i="0" kern="1200" spc="-50" baseline="0">
          <a:solidFill>
            <a:srgbClr val="0094D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3764"/>
        </a:buClr>
        <a:buSzPct val="120000"/>
        <a:buFont typeface="Arial" panose="020B0604020202020204" pitchFamily="34" charset="0"/>
        <a:buChar char="•"/>
        <a:defRPr sz="30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8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6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4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2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6229350" cy="1143000"/>
          </a:xfrm>
        </p:spPr>
        <p:txBody>
          <a:bodyPr/>
          <a:lstStyle/>
          <a:p>
            <a:r>
              <a:rPr lang="en-US" dirty="0"/>
              <a:t>Reframing Automatic Thoughts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John Wiley &amp; Sons,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0" normalizeH="0" baseline="0" noProof="0" dirty="0">
                <a:ln>
                  <a:noFill/>
                </a:ln>
                <a:solidFill>
                  <a:srgbClr val="0094D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bottom of page 21</a:t>
            </a:r>
          </a:p>
          <a:p>
            <a:r>
              <a:rPr lang="en-US" dirty="0"/>
              <a:t>Refer back to pages 12–18, 19 as needed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/>
          <a:stretch/>
        </p:blipFill>
        <p:spPr>
          <a:xfrm>
            <a:off x="7138242" y="330497"/>
            <a:ext cx="4316315" cy="5585819"/>
          </a:xfrm>
          <a:ln>
            <a:solidFill>
              <a:srgbClr val="D9D8D6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00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verything DiSC® Master">
  <a:themeElements>
    <a:clrScheme name="Custom 11">
      <a:dk1>
        <a:srgbClr val="252525"/>
      </a:dk1>
      <a:lt1>
        <a:srgbClr val="FFFFFF"/>
      </a:lt1>
      <a:dk2>
        <a:srgbClr val="0094D0"/>
      </a:dk2>
      <a:lt2>
        <a:srgbClr val="D9D8D6"/>
      </a:lt2>
      <a:accent1>
        <a:srgbClr val="F3CC23"/>
      </a:accent1>
      <a:accent2>
        <a:srgbClr val="A2D3EB"/>
      </a:accent2>
      <a:accent3>
        <a:srgbClr val="0094D0"/>
      </a:accent3>
      <a:accent4>
        <a:srgbClr val="003764"/>
      </a:accent4>
      <a:accent5>
        <a:srgbClr val="00AE42"/>
      </a:accent5>
      <a:accent6>
        <a:srgbClr val="CD3741"/>
      </a:accent6>
      <a:hlink>
        <a:srgbClr val="0094D0"/>
      </a:hlink>
      <a:folHlink>
        <a:srgbClr val="A2D3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erything DiSC Productive Conflict PPT_v4.pptx" id="{4745AE6F-9760-4878-8CFE-5A44AD14B0F4}" vid="{EBFEF0C2-CD4B-46BE-A762-E93CFAB0E3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Everything DiSC® Master</vt:lpstr>
      <vt:lpstr>Reframing Automatic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Reframing Automatic Thoughts</dc:title>
  <dc:creator>Saloka, Aimee</dc:creator>
  <cp:lastModifiedBy>Saloka, Aimee</cp:lastModifiedBy>
  <cp:revision>1</cp:revision>
  <dcterms:created xsi:type="dcterms:W3CDTF">2020-01-28T15:45:35Z</dcterms:created>
  <dcterms:modified xsi:type="dcterms:W3CDTF">2020-01-28T15:46:23Z</dcterms:modified>
</cp:coreProperties>
</file>