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360" r:id="rId6"/>
    <p:sldId id="362" r:id="rId7"/>
    <p:sldId id="368" r:id="rId8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viak, Rachel" initials="BR" lastIdx="1" clrIdx="0">
    <p:extLst>
      <p:ext uri="{19B8F6BF-5375-455C-9EA6-DF929625EA0E}">
        <p15:presenceInfo xmlns:p15="http://schemas.microsoft.com/office/powerpoint/2012/main" userId="S::rbroviak@wiley.com::9c687e1b-c07c-44af-b2fb-cd595316c7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751"/>
    <a:srgbClr val="69BB61"/>
    <a:srgbClr val="003764"/>
    <a:srgbClr val="0094D0"/>
    <a:srgbClr val="323131"/>
    <a:srgbClr val="D9D8D6"/>
    <a:srgbClr val="638389"/>
    <a:srgbClr val="2CA0E0"/>
    <a:srgbClr val="1683D0"/>
    <a:srgbClr val="C3E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6395" autoAdjust="0"/>
  </p:normalViewPr>
  <p:slideViewPr>
    <p:cSldViewPr snapToGrid="0" snapToObjects="1">
      <p:cViewPr varScale="1">
        <p:scale>
          <a:sx n="114" d="100"/>
          <a:sy n="114" d="100"/>
        </p:scale>
        <p:origin x="456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ka, Aimee" userId="7902be34-762b-48e4-a3e4-6063e54d501e" providerId="ADAL" clId="{24AB3E1B-C129-43C6-936B-3DEB3B9E7227}"/>
    <pc:docChg chg="custSel delSld modSld">
      <pc:chgData name="Saloka, Aimee" userId="7902be34-762b-48e4-a3e4-6063e54d501e" providerId="ADAL" clId="{24AB3E1B-C129-43C6-936B-3DEB3B9E7227}" dt="2020-06-02T16:19:21.333" v="114" actId="2696"/>
      <pc:docMkLst>
        <pc:docMk/>
      </pc:docMkLst>
      <pc:sldChg chg="del">
        <pc:chgData name="Saloka, Aimee" userId="7902be34-762b-48e4-a3e4-6063e54d501e" providerId="ADAL" clId="{24AB3E1B-C129-43C6-936B-3DEB3B9E7227}" dt="2020-06-02T16:18:08.810" v="0" actId="2696"/>
        <pc:sldMkLst>
          <pc:docMk/>
          <pc:sldMk cId="3326502384" sldId="256"/>
        </pc:sldMkLst>
      </pc:sldChg>
      <pc:sldChg chg="del">
        <pc:chgData name="Saloka, Aimee" userId="7902be34-762b-48e4-a3e4-6063e54d501e" providerId="ADAL" clId="{24AB3E1B-C129-43C6-936B-3DEB3B9E7227}" dt="2020-06-02T16:18:08.868" v="2" actId="2696"/>
        <pc:sldMkLst>
          <pc:docMk/>
          <pc:sldMk cId="1585172109" sldId="259"/>
        </pc:sldMkLst>
      </pc:sldChg>
      <pc:sldChg chg="del">
        <pc:chgData name="Saloka, Aimee" userId="7902be34-762b-48e4-a3e4-6063e54d501e" providerId="ADAL" clId="{24AB3E1B-C129-43C6-936B-3DEB3B9E7227}" dt="2020-06-02T16:19:08.666" v="35" actId="2696"/>
        <pc:sldMkLst>
          <pc:docMk/>
          <pc:sldMk cId="1597195460" sldId="260"/>
        </pc:sldMkLst>
      </pc:sldChg>
      <pc:sldChg chg="del">
        <pc:chgData name="Saloka, Aimee" userId="7902be34-762b-48e4-a3e4-6063e54d501e" providerId="ADAL" clId="{24AB3E1B-C129-43C6-936B-3DEB3B9E7227}" dt="2020-06-02T16:19:08.742" v="36" actId="2696"/>
        <pc:sldMkLst>
          <pc:docMk/>
          <pc:sldMk cId="2281318856" sldId="261"/>
        </pc:sldMkLst>
      </pc:sldChg>
      <pc:sldChg chg="del">
        <pc:chgData name="Saloka, Aimee" userId="7902be34-762b-48e4-a3e4-6063e54d501e" providerId="ADAL" clId="{24AB3E1B-C129-43C6-936B-3DEB3B9E7227}" dt="2020-06-02T16:19:20.807" v="98" actId="2696"/>
        <pc:sldMkLst>
          <pc:docMk/>
          <pc:sldMk cId="3908156981" sldId="262"/>
        </pc:sldMkLst>
      </pc:sldChg>
      <pc:sldChg chg="del">
        <pc:chgData name="Saloka, Aimee" userId="7902be34-762b-48e4-a3e4-6063e54d501e" providerId="ADAL" clId="{24AB3E1B-C129-43C6-936B-3DEB3B9E7227}" dt="2020-06-02T16:18:08.837" v="1" actId="2696"/>
        <pc:sldMkLst>
          <pc:docMk/>
          <pc:sldMk cId="3754123504" sldId="264"/>
        </pc:sldMkLst>
      </pc:sldChg>
      <pc:sldChg chg="modSp">
        <pc:chgData name="Saloka, Aimee" userId="7902be34-762b-48e4-a3e4-6063e54d501e" providerId="ADAL" clId="{24AB3E1B-C129-43C6-936B-3DEB3B9E7227}" dt="2020-06-02T16:18:17.967" v="13" actId="20577"/>
        <pc:sldMkLst>
          <pc:docMk/>
          <pc:sldMk cId="1350458736" sldId="265"/>
        </pc:sldMkLst>
        <pc:spChg chg="mod">
          <ac:chgData name="Saloka, Aimee" userId="7902be34-762b-48e4-a3e4-6063e54d501e" providerId="ADAL" clId="{24AB3E1B-C129-43C6-936B-3DEB3B9E7227}" dt="2020-06-02T16:18:17.967" v="13" actId="20577"/>
          <ac:spMkLst>
            <pc:docMk/>
            <pc:sldMk cId="1350458736" sldId="265"/>
            <ac:spMk id="4" creationId="{00000000-0000-0000-0000-000000000000}"/>
          </ac:spMkLst>
        </pc:spChg>
      </pc:sldChg>
      <pc:sldChg chg="del">
        <pc:chgData name="Saloka, Aimee" userId="7902be34-762b-48e4-a3e4-6063e54d501e" providerId="ADAL" clId="{24AB3E1B-C129-43C6-936B-3DEB3B9E7227}" dt="2020-06-02T16:19:08.309" v="30" actId="2696"/>
        <pc:sldMkLst>
          <pc:docMk/>
          <pc:sldMk cId="1530631953" sldId="269"/>
        </pc:sldMkLst>
      </pc:sldChg>
      <pc:sldChg chg="del">
        <pc:chgData name="Saloka, Aimee" userId="7902be34-762b-48e4-a3e4-6063e54d501e" providerId="ADAL" clId="{24AB3E1B-C129-43C6-936B-3DEB3B9E7227}" dt="2020-06-02T16:18:09.116" v="7" actId="2696"/>
        <pc:sldMkLst>
          <pc:docMk/>
          <pc:sldMk cId="2876928494" sldId="285"/>
        </pc:sldMkLst>
      </pc:sldChg>
      <pc:sldChg chg="del">
        <pc:chgData name="Saloka, Aimee" userId="7902be34-762b-48e4-a3e4-6063e54d501e" providerId="ADAL" clId="{24AB3E1B-C129-43C6-936B-3DEB3B9E7227}" dt="2020-06-02T16:18:09.311" v="10" actId="2696"/>
        <pc:sldMkLst>
          <pc:docMk/>
          <pc:sldMk cId="2735272647" sldId="294"/>
        </pc:sldMkLst>
      </pc:sldChg>
      <pc:sldChg chg="del">
        <pc:chgData name="Saloka, Aimee" userId="7902be34-762b-48e4-a3e4-6063e54d501e" providerId="ADAL" clId="{24AB3E1B-C129-43C6-936B-3DEB3B9E7227}" dt="2020-06-02T16:18:24.283" v="14" actId="2696"/>
        <pc:sldMkLst>
          <pc:docMk/>
          <pc:sldMk cId="2010249989" sldId="296"/>
        </pc:sldMkLst>
      </pc:sldChg>
      <pc:sldChg chg="del">
        <pc:chgData name="Saloka, Aimee" userId="7902be34-762b-48e4-a3e4-6063e54d501e" providerId="ADAL" clId="{24AB3E1B-C129-43C6-936B-3DEB3B9E7227}" dt="2020-06-02T16:19:07.931" v="24" actId="2696"/>
        <pc:sldMkLst>
          <pc:docMk/>
          <pc:sldMk cId="3269593776" sldId="305"/>
        </pc:sldMkLst>
      </pc:sldChg>
      <pc:sldChg chg="del">
        <pc:chgData name="Saloka, Aimee" userId="7902be34-762b-48e4-a3e4-6063e54d501e" providerId="ADAL" clId="{24AB3E1B-C129-43C6-936B-3DEB3B9E7227}" dt="2020-06-02T16:18:08.913" v="3" actId="2696"/>
        <pc:sldMkLst>
          <pc:docMk/>
          <pc:sldMk cId="1094288762" sldId="311"/>
        </pc:sldMkLst>
      </pc:sldChg>
      <pc:sldChg chg="del">
        <pc:chgData name="Saloka, Aimee" userId="7902be34-762b-48e4-a3e4-6063e54d501e" providerId="ADAL" clId="{24AB3E1B-C129-43C6-936B-3DEB3B9E7227}" dt="2020-06-02T16:18:08.982" v="4" actId="2696"/>
        <pc:sldMkLst>
          <pc:docMk/>
          <pc:sldMk cId="617875273" sldId="312"/>
        </pc:sldMkLst>
      </pc:sldChg>
      <pc:sldChg chg="del">
        <pc:chgData name="Saloka, Aimee" userId="7902be34-762b-48e4-a3e4-6063e54d501e" providerId="ADAL" clId="{24AB3E1B-C129-43C6-936B-3DEB3B9E7227}" dt="2020-06-02T16:18:32.631" v="17" actId="2696"/>
        <pc:sldMkLst>
          <pc:docMk/>
          <pc:sldMk cId="2317392344" sldId="313"/>
        </pc:sldMkLst>
      </pc:sldChg>
      <pc:sldChg chg="del">
        <pc:chgData name="Saloka, Aimee" userId="7902be34-762b-48e4-a3e4-6063e54d501e" providerId="ADAL" clId="{24AB3E1B-C129-43C6-936B-3DEB3B9E7227}" dt="2020-06-02T16:19:07.853" v="22" actId="2696"/>
        <pc:sldMkLst>
          <pc:docMk/>
          <pc:sldMk cId="4234562238" sldId="316"/>
        </pc:sldMkLst>
      </pc:sldChg>
      <pc:sldChg chg="del">
        <pc:chgData name="Saloka, Aimee" userId="7902be34-762b-48e4-a3e4-6063e54d501e" providerId="ADAL" clId="{24AB3E1B-C129-43C6-936B-3DEB3B9E7227}" dt="2020-06-02T16:19:07.896" v="23" actId="2696"/>
        <pc:sldMkLst>
          <pc:docMk/>
          <pc:sldMk cId="1431354598" sldId="317"/>
        </pc:sldMkLst>
      </pc:sldChg>
      <pc:sldChg chg="del">
        <pc:chgData name="Saloka, Aimee" userId="7902be34-762b-48e4-a3e4-6063e54d501e" providerId="ADAL" clId="{24AB3E1B-C129-43C6-936B-3DEB3B9E7227}" dt="2020-06-02T16:19:08.015" v="25" actId="2696"/>
        <pc:sldMkLst>
          <pc:docMk/>
          <pc:sldMk cId="3103543433" sldId="318"/>
        </pc:sldMkLst>
      </pc:sldChg>
      <pc:sldChg chg="del">
        <pc:chgData name="Saloka, Aimee" userId="7902be34-762b-48e4-a3e4-6063e54d501e" providerId="ADAL" clId="{24AB3E1B-C129-43C6-936B-3DEB3B9E7227}" dt="2020-06-02T16:19:08.062" v="26" actId="2696"/>
        <pc:sldMkLst>
          <pc:docMk/>
          <pc:sldMk cId="4026877948" sldId="319"/>
        </pc:sldMkLst>
      </pc:sldChg>
      <pc:sldChg chg="del">
        <pc:chgData name="Saloka, Aimee" userId="7902be34-762b-48e4-a3e4-6063e54d501e" providerId="ADAL" clId="{24AB3E1B-C129-43C6-936B-3DEB3B9E7227}" dt="2020-06-02T16:19:08.147" v="27" actId="2696"/>
        <pc:sldMkLst>
          <pc:docMk/>
          <pc:sldMk cId="1554001037" sldId="320"/>
        </pc:sldMkLst>
      </pc:sldChg>
      <pc:sldChg chg="del">
        <pc:chgData name="Saloka, Aimee" userId="7902be34-762b-48e4-a3e4-6063e54d501e" providerId="ADAL" clId="{24AB3E1B-C129-43C6-936B-3DEB3B9E7227}" dt="2020-06-02T16:19:08.200" v="28" actId="2696"/>
        <pc:sldMkLst>
          <pc:docMk/>
          <pc:sldMk cId="663098017" sldId="321"/>
        </pc:sldMkLst>
      </pc:sldChg>
      <pc:sldChg chg="del">
        <pc:chgData name="Saloka, Aimee" userId="7902be34-762b-48e4-a3e4-6063e54d501e" providerId="ADAL" clId="{24AB3E1B-C129-43C6-936B-3DEB3B9E7227}" dt="2020-06-02T16:19:08.232" v="29" actId="2696"/>
        <pc:sldMkLst>
          <pc:docMk/>
          <pc:sldMk cId="1535931614" sldId="322"/>
        </pc:sldMkLst>
      </pc:sldChg>
      <pc:sldChg chg="del">
        <pc:chgData name="Saloka, Aimee" userId="7902be34-762b-48e4-a3e4-6063e54d501e" providerId="ADAL" clId="{24AB3E1B-C129-43C6-936B-3DEB3B9E7227}" dt="2020-06-02T16:19:08.397" v="31" actId="2696"/>
        <pc:sldMkLst>
          <pc:docMk/>
          <pc:sldMk cId="3710700220" sldId="323"/>
        </pc:sldMkLst>
      </pc:sldChg>
      <pc:sldChg chg="del">
        <pc:chgData name="Saloka, Aimee" userId="7902be34-762b-48e4-a3e4-6063e54d501e" providerId="ADAL" clId="{24AB3E1B-C129-43C6-936B-3DEB3B9E7227}" dt="2020-06-02T16:19:08.558" v="33" actId="2696"/>
        <pc:sldMkLst>
          <pc:docMk/>
          <pc:sldMk cId="1720192909" sldId="325"/>
        </pc:sldMkLst>
      </pc:sldChg>
      <pc:sldChg chg="del">
        <pc:chgData name="Saloka, Aimee" userId="7902be34-762b-48e4-a3e4-6063e54d501e" providerId="ADAL" clId="{24AB3E1B-C129-43C6-936B-3DEB3B9E7227}" dt="2020-06-02T16:19:08.608" v="34" actId="2696"/>
        <pc:sldMkLst>
          <pc:docMk/>
          <pc:sldMk cId="3211228302" sldId="326"/>
        </pc:sldMkLst>
      </pc:sldChg>
      <pc:sldChg chg="del">
        <pc:chgData name="Saloka, Aimee" userId="7902be34-762b-48e4-a3e4-6063e54d501e" providerId="ADAL" clId="{24AB3E1B-C129-43C6-936B-3DEB3B9E7227}" dt="2020-06-02T16:19:08.783" v="37" actId="2696"/>
        <pc:sldMkLst>
          <pc:docMk/>
          <pc:sldMk cId="2865019012" sldId="327"/>
        </pc:sldMkLst>
      </pc:sldChg>
      <pc:sldChg chg="del">
        <pc:chgData name="Saloka, Aimee" userId="7902be34-762b-48e4-a3e4-6063e54d501e" providerId="ADAL" clId="{24AB3E1B-C129-43C6-936B-3DEB3B9E7227}" dt="2020-06-02T16:19:20.823" v="99" actId="2696"/>
        <pc:sldMkLst>
          <pc:docMk/>
          <pc:sldMk cId="1746657291" sldId="328"/>
        </pc:sldMkLst>
      </pc:sldChg>
      <pc:sldChg chg="del">
        <pc:chgData name="Saloka, Aimee" userId="7902be34-762b-48e4-a3e4-6063e54d501e" providerId="ADAL" clId="{24AB3E1B-C129-43C6-936B-3DEB3B9E7227}" dt="2020-06-02T16:19:20.841" v="100" actId="2696"/>
        <pc:sldMkLst>
          <pc:docMk/>
          <pc:sldMk cId="331321591" sldId="329"/>
        </pc:sldMkLst>
      </pc:sldChg>
      <pc:sldChg chg="del">
        <pc:chgData name="Saloka, Aimee" userId="7902be34-762b-48e4-a3e4-6063e54d501e" providerId="ADAL" clId="{24AB3E1B-C129-43C6-936B-3DEB3B9E7227}" dt="2020-06-02T16:19:20.861" v="101" actId="2696"/>
        <pc:sldMkLst>
          <pc:docMk/>
          <pc:sldMk cId="2273031349" sldId="330"/>
        </pc:sldMkLst>
      </pc:sldChg>
      <pc:sldChg chg="del">
        <pc:chgData name="Saloka, Aimee" userId="7902be34-762b-48e4-a3e4-6063e54d501e" providerId="ADAL" clId="{24AB3E1B-C129-43C6-936B-3DEB3B9E7227}" dt="2020-06-02T16:19:20.893" v="102" actId="2696"/>
        <pc:sldMkLst>
          <pc:docMk/>
          <pc:sldMk cId="721427121" sldId="331"/>
        </pc:sldMkLst>
      </pc:sldChg>
      <pc:sldChg chg="del">
        <pc:chgData name="Saloka, Aimee" userId="7902be34-762b-48e4-a3e4-6063e54d501e" providerId="ADAL" clId="{24AB3E1B-C129-43C6-936B-3DEB3B9E7227}" dt="2020-06-02T16:19:20.913" v="103" actId="2696"/>
        <pc:sldMkLst>
          <pc:docMk/>
          <pc:sldMk cId="569359901" sldId="332"/>
        </pc:sldMkLst>
      </pc:sldChg>
      <pc:sldChg chg="del">
        <pc:chgData name="Saloka, Aimee" userId="7902be34-762b-48e4-a3e4-6063e54d501e" providerId="ADAL" clId="{24AB3E1B-C129-43C6-936B-3DEB3B9E7227}" dt="2020-06-02T16:19:20.935" v="104" actId="2696"/>
        <pc:sldMkLst>
          <pc:docMk/>
          <pc:sldMk cId="4102480226" sldId="333"/>
        </pc:sldMkLst>
      </pc:sldChg>
      <pc:sldChg chg="del">
        <pc:chgData name="Saloka, Aimee" userId="7902be34-762b-48e4-a3e4-6063e54d501e" providerId="ADAL" clId="{24AB3E1B-C129-43C6-936B-3DEB3B9E7227}" dt="2020-06-02T16:19:20.958" v="105" actId="2696"/>
        <pc:sldMkLst>
          <pc:docMk/>
          <pc:sldMk cId="2927837133" sldId="334"/>
        </pc:sldMkLst>
      </pc:sldChg>
      <pc:sldChg chg="del">
        <pc:chgData name="Saloka, Aimee" userId="7902be34-762b-48e4-a3e4-6063e54d501e" providerId="ADAL" clId="{24AB3E1B-C129-43C6-936B-3DEB3B9E7227}" dt="2020-06-02T16:19:20.996" v="106" actId="2696"/>
        <pc:sldMkLst>
          <pc:docMk/>
          <pc:sldMk cId="2583934836" sldId="335"/>
        </pc:sldMkLst>
      </pc:sldChg>
      <pc:sldChg chg="del">
        <pc:chgData name="Saloka, Aimee" userId="7902be34-762b-48e4-a3e4-6063e54d501e" providerId="ADAL" clId="{24AB3E1B-C129-43C6-936B-3DEB3B9E7227}" dt="2020-06-02T16:19:08.879" v="39" actId="2696"/>
        <pc:sldMkLst>
          <pc:docMk/>
          <pc:sldMk cId="2614009391" sldId="336"/>
        </pc:sldMkLst>
      </pc:sldChg>
      <pc:sldChg chg="del">
        <pc:chgData name="Saloka, Aimee" userId="7902be34-762b-48e4-a3e4-6063e54d501e" providerId="ADAL" clId="{24AB3E1B-C129-43C6-936B-3DEB3B9E7227}" dt="2020-06-02T16:19:08.930" v="40" actId="2696"/>
        <pc:sldMkLst>
          <pc:docMk/>
          <pc:sldMk cId="2086886546" sldId="337"/>
        </pc:sldMkLst>
      </pc:sldChg>
      <pc:sldChg chg="del">
        <pc:chgData name="Saloka, Aimee" userId="7902be34-762b-48e4-a3e4-6063e54d501e" providerId="ADAL" clId="{24AB3E1B-C129-43C6-936B-3DEB3B9E7227}" dt="2020-06-02T16:19:09.024" v="41" actId="2696"/>
        <pc:sldMkLst>
          <pc:docMk/>
          <pc:sldMk cId="116991891" sldId="338"/>
        </pc:sldMkLst>
      </pc:sldChg>
      <pc:sldChg chg="del">
        <pc:chgData name="Saloka, Aimee" userId="7902be34-762b-48e4-a3e4-6063e54d501e" providerId="ADAL" clId="{24AB3E1B-C129-43C6-936B-3DEB3B9E7227}" dt="2020-06-02T16:19:09.076" v="42" actId="2696"/>
        <pc:sldMkLst>
          <pc:docMk/>
          <pc:sldMk cId="1630726213" sldId="339"/>
        </pc:sldMkLst>
      </pc:sldChg>
      <pc:sldChg chg="del">
        <pc:chgData name="Saloka, Aimee" userId="7902be34-762b-48e4-a3e4-6063e54d501e" providerId="ADAL" clId="{24AB3E1B-C129-43C6-936B-3DEB3B9E7227}" dt="2020-06-02T16:19:09.138" v="43" actId="2696"/>
        <pc:sldMkLst>
          <pc:docMk/>
          <pc:sldMk cId="1627792219" sldId="340"/>
        </pc:sldMkLst>
      </pc:sldChg>
      <pc:sldChg chg="del">
        <pc:chgData name="Saloka, Aimee" userId="7902be34-762b-48e4-a3e4-6063e54d501e" providerId="ADAL" clId="{24AB3E1B-C129-43C6-936B-3DEB3B9E7227}" dt="2020-06-02T16:19:09.162" v="44" actId="2696"/>
        <pc:sldMkLst>
          <pc:docMk/>
          <pc:sldMk cId="3368004782" sldId="341"/>
        </pc:sldMkLst>
      </pc:sldChg>
      <pc:sldChg chg="del">
        <pc:chgData name="Saloka, Aimee" userId="7902be34-762b-48e4-a3e4-6063e54d501e" providerId="ADAL" clId="{24AB3E1B-C129-43C6-936B-3DEB3B9E7227}" dt="2020-06-02T16:19:09.233" v="45" actId="2696"/>
        <pc:sldMkLst>
          <pc:docMk/>
          <pc:sldMk cId="2007423307" sldId="342"/>
        </pc:sldMkLst>
      </pc:sldChg>
      <pc:sldChg chg="del">
        <pc:chgData name="Saloka, Aimee" userId="7902be34-762b-48e4-a3e4-6063e54d501e" providerId="ADAL" clId="{24AB3E1B-C129-43C6-936B-3DEB3B9E7227}" dt="2020-06-02T16:19:09.280" v="46" actId="2696"/>
        <pc:sldMkLst>
          <pc:docMk/>
          <pc:sldMk cId="316664937" sldId="343"/>
        </pc:sldMkLst>
      </pc:sldChg>
      <pc:sldChg chg="del">
        <pc:chgData name="Saloka, Aimee" userId="7902be34-762b-48e4-a3e4-6063e54d501e" providerId="ADAL" clId="{24AB3E1B-C129-43C6-936B-3DEB3B9E7227}" dt="2020-06-02T16:19:09.346" v="47" actId="2696"/>
        <pc:sldMkLst>
          <pc:docMk/>
          <pc:sldMk cId="2322473352" sldId="344"/>
        </pc:sldMkLst>
      </pc:sldChg>
      <pc:sldChg chg="del">
        <pc:chgData name="Saloka, Aimee" userId="7902be34-762b-48e4-a3e4-6063e54d501e" providerId="ADAL" clId="{24AB3E1B-C129-43C6-936B-3DEB3B9E7227}" dt="2020-06-02T16:19:09.384" v="48" actId="2696"/>
        <pc:sldMkLst>
          <pc:docMk/>
          <pc:sldMk cId="1981144664" sldId="345"/>
        </pc:sldMkLst>
      </pc:sldChg>
      <pc:sldChg chg="del">
        <pc:chgData name="Saloka, Aimee" userId="7902be34-762b-48e4-a3e4-6063e54d501e" providerId="ADAL" clId="{24AB3E1B-C129-43C6-936B-3DEB3B9E7227}" dt="2020-06-02T16:19:09.438" v="49" actId="2696"/>
        <pc:sldMkLst>
          <pc:docMk/>
          <pc:sldMk cId="1663999701" sldId="346"/>
        </pc:sldMkLst>
      </pc:sldChg>
      <pc:sldChg chg="del">
        <pc:chgData name="Saloka, Aimee" userId="7902be34-762b-48e4-a3e4-6063e54d501e" providerId="ADAL" clId="{24AB3E1B-C129-43C6-936B-3DEB3B9E7227}" dt="2020-06-02T16:19:09.508" v="50" actId="2696"/>
        <pc:sldMkLst>
          <pc:docMk/>
          <pc:sldMk cId="2632026049" sldId="347"/>
        </pc:sldMkLst>
      </pc:sldChg>
      <pc:sldChg chg="del">
        <pc:chgData name="Saloka, Aimee" userId="7902be34-762b-48e4-a3e4-6063e54d501e" providerId="ADAL" clId="{24AB3E1B-C129-43C6-936B-3DEB3B9E7227}" dt="2020-06-02T16:19:09.566" v="51" actId="2696"/>
        <pc:sldMkLst>
          <pc:docMk/>
          <pc:sldMk cId="2324003784" sldId="348"/>
        </pc:sldMkLst>
      </pc:sldChg>
      <pc:sldChg chg="del">
        <pc:chgData name="Saloka, Aimee" userId="7902be34-762b-48e4-a3e4-6063e54d501e" providerId="ADAL" clId="{24AB3E1B-C129-43C6-936B-3DEB3B9E7227}" dt="2020-06-02T16:19:09.613" v="52" actId="2696"/>
        <pc:sldMkLst>
          <pc:docMk/>
          <pc:sldMk cId="3351771478" sldId="349"/>
        </pc:sldMkLst>
      </pc:sldChg>
      <pc:sldChg chg="del">
        <pc:chgData name="Saloka, Aimee" userId="7902be34-762b-48e4-a3e4-6063e54d501e" providerId="ADAL" clId="{24AB3E1B-C129-43C6-936B-3DEB3B9E7227}" dt="2020-06-02T16:19:09.677" v="53" actId="2696"/>
        <pc:sldMkLst>
          <pc:docMk/>
          <pc:sldMk cId="391726045" sldId="350"/>
        </pc:sldMkLst>
      </pc:sldChg>
      <pc:sldChg chg="del">
        <pc:chgData name="Saloka, Aimee" userId="7902be34-762b-48e4-a3e4-6063e54d501e" providerId="ADAL" clId="{24AB3E1B-C129-43C6-936B-3DEB3B9E7227}" dt="2020-06-02T16:19:09.723" v="54" actId="2696"/>
        <pc:sldMkLst>
          <pc:docMk/>
          <pc:sldMk cId="19019598" sldId="351"/>
        </pc:sldMkLst>
      </pc:sldChg>
      <pc:sldChg chg="del">
        <pc:chgData name="Saloka, Aimee" userId="7902be34-762b-48e4-a3e4-6063e54d501e" providerId="ADAL" clId="{24AB3E1B-C129-43C6-936B-3DEB3B9E7227}" dt="2020-06-02T16:19:09.782" v="55" actId="2696"/>
        <pc:sldMkLst>
          <pc:docMk/>
          <pc:sldMk cId="1052831801" sldId="352"/>
        </pc:sldMkLst>
      </pc:sldChg>
      <pc:sldChg chg="del">
        <pc:chgData name="Saloka, Aimee" userId="7902be34-762b-48e4-a3e4-6063e54d501e" providerId="ADAL" clId="{24AB3E1B-C129-43C6-936B-3DEB3B9E7227}" dt="2020-06-02T16:19:10.114" v="59" actId="2696"/>
        <pc:sldMkLst>
          <pc:docMk/>
          <pc:sldMk cId="3277969573" sldId="353"/>
        </pc:sldMkLst>
      </pc:sldChg>
      <pc:sldChg chg="del">
        <pc:chgData name="Saloka, Aimee" userId="7902be34-762b-48e4-a3e4-6063e54d501e" providerId="ADAL" clId="{24AB3E1B-C129-43C6-936B-3DEB3B9E7227}" dt="2020-06-02T16:19:10.165" v="60" actId="2696"/>
        <pc:sldMkLst>
          <pc:docMk/>
          <pc:sldMk cId="1247574433" sldId="354"/>
        </pc:sldMkLst>
      </pc:sldChg>
      <pc:sldChg chg="del">
        <pc:chgData name="Saloka, Aimee" userId="7902be34-762b-48e4-a3e4-6063e54d501e" providerId="ADAL" clId="{24AB3E1B-C129-43C6-936B-3DEB3B9E7227}" dt="2020-06-02T16:18:09.016" v="5" actId="2696"/>
        <pc:sldMkLst>
          <pc:docMk/>
          <pc:sldMk cId="3942024034" sldId="357"/>
        </pc:sldMkLst>
      </pc:sldChg>
      <pc:sldChg chg="del">
        <pc:chgData name="Saloka, Aimee" userId="7902be34-762b-48e4-a3e4-6063e54d501e" providerId="ADAL" clId="{24AB3E1B-C129-43C6-936B-3DEB3B9E7227}" dt="2020-06-02T16:18:09.078" v="6" actId="2696"/>
        <pc:sldMkLst>
          <pc:docMk/>
          <pc:sldMk cId="3779453966" sldId="358"/>
        </pc:sldMkLst>
      </pc:sldChg>
      <pc:sldChg chg="del">
        <pc:chgData name="Saloka, Aimee" userId="7902be34-762b-48e4-a3e4-6063e54d501e" providerId="ADAL" clId="{24AB3E1B-C129-43C6-936B-3DEB3B9E7227}" dt="2020-06-02T16:18:09.203" v="9" actId="2696"/>
        <pc:sldMkLst>
          <pc:docMk/>
          <pc:sldMk cId="3514256387" sldId="359"/>
        </pc:sldMkLst>
      </pc:sldChg>
      <pc:sldChg chg="modSp">
        <pc:chgData name="Saloka, Aimee" userId="7902be34-762b-48e4-a3e4-6063e54d501e" providerId="ADAL" clId="{24AB3E1B-C129-43C6-936B-3DEB3B9E7227}" dt="2020-06-02T16:18:29.022" v="16" actId="20577"/>
        <pc:sldMkLst>
          <pc:docMk/>
          <pc:sldMk cId="75650263" sldId="360"/>
        </pc:sldMkLst>
        <pc:spChg chg="mod">
          <ac:chgData name="Saloka, Aimee" userId="7902be34-762b-48e4-a3e4-6063e54d501e" providerId="ADAL" clId="{24AB3E1B-C129-43C6-936B-3DEB3B9E7227}" dt="2020-06-02T16:18:29.022" v="16" actId="20577"/>
          <ac:spMkLst>
            <pc:docMk/>
            <pc:sldMk cId="75650263" sldId="360"/>
            <ac:spMk id="4" creationId="{C3AA0B44-87D4-4D9F-8CF5-DA3C3C890089}"/>
          </ac:spMkLst>
        </pc:spChg>
      </pc:sldChg>
      <pc:sldChg chg="del">
        <pc:chgData name="Saloka, Aimee" userId="7902be34-762b-48e4-a3e4-6063e54d501e" providerId="ADAL" clId="{24AB3E1B-C129-43C6-936B-3DEB3B9E7227}" dt="2020-06-02T16:18:32.679" v="18" actId="2696"/>
        <pc:sldMkLst>
          <pc:docMk/>
          <pc:sldMk cId="347608857" sldId="361"/>
        </pc:sldMkLst>
      </pc:sldChg>
      <pc:sldChg chg="modSp">
        <pc:chgData name="Saloka, Aimee" userId="7902be34-762b-48e4-a3e4-6063e54d501e" providerId="ADAL" clId="{24AB3E1B-C129-43C6-936B-3DEB3B9E7227}" dt="2020-06-02T16:18:35.782" v="20" actId="20577"/>
        <pc:sldMkLst>
          <pc:docMk/>
          <pc:sldMk cId="954117674" sldId="362"/>
        </pc:sldMkLst>
        <pc:spChg chg="mod">
          <ac:chgData name="Saloka, Aimee" userId="7902be34-762b-48e4-a3e4-6063e54d501e" providerId="ADAL" clId="{24AB3E1B-C129-43C6-936B-3DEB3B9E7227}" dt="2020-06-02T16:18:35.782" v="20" actId="20577"/>
          <ac:spMkLst>
            <pc:docMk/>
            <pc:sldMk cId="954117674" sldId="362"/>
            <ac:spMk id="4" creationId="{EF9A5FCC-640B-45B2-BF2C-FEBA93C9DA19}"/>
          </ac:spMkLst>
        </pc:spChg>
      </pc:sldChg>
      <pc:sldChg chg="del">
        <pc:chgData name="Saloka, Aimee" userId="7902be34-762b-48e4-a3e4-6063e54d501e" providerId="ADAL" clId="{24AB3E1B-C129-43C6-936B-3DEB3B9E7227}" dt="2020-06-02T16:19:07.813" v="21" actId="2696"/>
        <pc:sldMkLst>
          <pc:docMk/>
          <pc:sldMk cId="578771350" sldId="363"/>
        </pc:sldMkLst>
      </pc:sldChg>
      <pc:sldChg chg="del">
        <pc:chgData name="Saloka, Aimee" userId="7902be34-762b-48e4-a3e4-6063e54d501e" providerId="ADAL" clId="{24AB3E1B-C129-43C6-936B-3DEB3B9E7227}" dt="2020-06-02T16:18:09.146" v="8" actId="2696"/>
        <pc:sldMkLst>
          <pc:docMk/>
          <pc:sldMk cId="1368616301" sldId="364"/>
        </pc:sldMkLst>
      </pc:sldChg>
      <pc:sldChg chg="del">
        <pc:chgData name="Saloka, Aimee" userId="7902be34-762b-48e4-a3e4-6063e54d501e" providerId="ADAL" clId="{24AB3E1B-C129-43C6-936B-3DEB3B9E7227}" dt="2020-06-02T16:18:09.364" v="11" actId="2696"/>
        <pc:sldMkLst>
          <pc:docMk/>
          <pc:sldMk cId="732544244" sldId="365"/>
        </pc:sldMkLst>
      </pc:sldChg>
      <pc:sldChg chg="del">
        <pc:chgData name="Saloka, Aimee" userId="7902be34-762b-48e4-a3e4-6063e54d501e" providerId="ADAL" clId="{24AB3E1B-C129-43C6-936B-3DEB3B9E7227}" dt="2020-06-02T16:19:11.520" v="90" actId="2696"/>
        <pc:sldMkLst>
          <pc:docMk/>
          <pc:sldMk cId="1725803551" sldId="366"/>
        </pc:sldMkLst>
      </pc:sldChg>
      <pc:sldChg chg="del">
        <pc:chgData name="Saloka, Aimee" userId="7902be34-762b-48e4-a3e4-6063e54d501e" providerId="ADAL" clId="{24AB3E1B-C129-43C6-936B-3DEB3B9E7227}" dt="2020-06-02T16:19:11.579" v="91" actId="2696"/>
        <pc:sldMkLst>
          <pc:docMk/>
          <pc:sldMk cId="1296657023" sldId="367"/>
        </pc:sldMkLst>
      </pc:sldChg>
      <pc:sldChg chg="modSp">
        <pc:chgData name="Saloka, Aimee" userId="7902be34-762b-48e4-a3e4-6063e54d501e" providerId="ADAL" clId="{24AB3E1B-C129-43C6-936B-3DEB3B9E7227}" dt="2020-06-02T16:19:15.906" v="93" actId="20577"/>
        <pc:sldMkLst>
          <pc:docMk/>
          <pc:sldMk cId="3174104043" sldId="368"/>
        </pc:sldMkLst>
        <pc:spChg chg="mod">
          <ac:chgData name="Saloka, Aimee" userId="7902be34-762b-48e4-a3e4-6063e54d501e" providerId="ADAL" clId="{24AB3E1B-C129-43C6-936B-3DEB3B9E7227}" dt="2020-06-02T16:19:15.906" v="93" actId="20577"/>
          <ac:spMkLst>
            <pc:docMk/>
            <pc:sldMk cId="3174104043" sldId="368"/>
            <ac:spMk id="4" creationId="{BA36B6C3-A50F-46F7-8E4D-CBAC48E5C43F}"/>
          </ac:spMkLst>
        </pc:spChg>
      </pc:sldChg>
      <pc:sldChg chg="del">
        <pc:chgData name="Saloka, Aimee" userId="7902be34-762b-48e4-a3e4-6063e54d501e" providerId="ADAL" clId="{24AB3E1B-C129-43C6-936B-3DEB3B9E7227}" dt="2020-06-02T16:19:20.752" v="94" actId="2696"/>
        <pc:sldMkLst>
          <pc:docMk/>
          <pc:sldMk cId="1715654947" sldId="369"/>
        </pc:sldMkLst>
      </pc:sldChg>
      <pc:sldChg chg="del">
        <pc:chgData name="Saloka, Aimee" userId="7902be34-762b-48e4-a3e4-6063e54d501e" providerId="ADAL" clId="{24AB3E1B-C129-43C6-936B-3DEB3B9E7227}" dt="2020-06-02T16:19:20.761" v="95" actId="2696"/>
        <pc:sldMkLst>
          <pc:docMk/>
          <pc:sldMk cId="2916979846" sldId="370"/>
        </pc:sldMkLst>
      </pc:sldChg>
      <pc:sldChg chg="del">
        <pc:chgData name="Saloka, Aimee" userId="7902be34-762b-48e4-a3e4-6063e54d501e" providerId="ADAL" clId="{24AB3E1B-C129-43C6-936B-3DEB3B9E7227}" dt="2020-06-02T16:19:20.778" v="96" actId="2696"/>
        <pc:sldMkLst>
          <pc:docMk/>
          <pc:sldMk cId="4127831784" sldId="371"/>
        </pc:sldMkLst>
      </pc:sldChg>
      <pc:sldChg chg="del">
        <pc:chgData name="Saloka, Aimee" userId="7902be34-762b-48e4-a3e4-6063e54d501e" providerId="ADAL" clId="{24AB3E1B-C129-43C6-936B-3DEB3B9E7227}" dt="2020-06-02T16:19:08.442" v="32" actId="2696"/>
        <pc:sldMkLst>
          <pc:docMk/>
          <pc:sldMk cId="3519321350" sldId="372"/>
        </pc:sldMkLst>
      </pc:sldChg>
      <pc:sldChg chg="del">
        <pc:chgData name="Saloka, Aimee" userId="7902be34-762b-48e4-a3e4-6063e54d501e" providerId="ADAL" clId="{24AB3E1B-C129-43C6-936B-3DEB3B9E7227}" dt="2020-06-02T16:19:20.791" v="97" actId="2696"/>
        <pc:sldMkLst>
          <pc:docMk/>
          <pc:sldMk cId="1201278198" sldId="373"/>
        </pc:sldMkLst>
      </pc:sldChg>
      <pc:sldChg chg="del">
        <pc:chgData name="Saloka, Aimee" userId="7902be34-762b-48e4-a3e4-6063e54d501e" providerId="ADAL" clId="{24AB3E1B-C129-43C6-936B-3DEB3B9E7227}" dt="2020-06-02T16:19:08.840" v="38" actId="2696"/>
        <pc:sldMkLst>
          <pc:docMk/>
          <pc:sldMk cId="3080390531" sldId="374"/>
        </pc:sldMkLst>
      </pc:sldChg>
      <pc:sldChg chg="del">
        <pc:chgData name="Saloka, Aimee" userId="7902be34-762b-48e4-a3e4-6063e54d501e" providerId="ADAL" clId="{24AB3E1B-C129-43C6-936B-3DEB3B9E7227}" dt="2020-06-02T16:19:21.046" v="107" actId="2696"/>
        <pc:sldMkLst>
          <pc:docMk/>
          <pc:sldMk cId="1718607536" sldId="375"/>
        </pc:sldMkLst>
      </pc:sldChg>
      <pc:sldChg chg="del">
        <pc:chgData name="Saloka, Aimee" userId="7902be34-762b-48e4-a3e4-6063e54d501e" providerId="ADAL" clId="{24AB3E1B-C129-43C6-936B-3DEB3B9E7227}" dt="2020-06-02T16:19:21.091" v="108" actId="2696"/>
        <pc:sldMkLst>
          <pc:docMk/>
          <pc:sldMk cId="926274289" sldId="376"/>
        </pc:sldMkLst>
      </pc:sldChg>
      <pc:sldChg chg="del">
        <pc:chgData name="Saloka, Aimee" userId="7902be34-762b-48e4-a3e4-6063e54d501e" providerId="ADAL" clId="{24AB3E1B-C129-43C6-936B-3DEB3B9E7227}" dt="2020-06-02T16:19:21.125" v="109" actId="2696"/>
        <pc:sldMkLst>
          <pc:docMk/>
          <pc:sldMk cId="3840895644" sldId="377"/>
        </pc:sldMkLst>
      </pc:sldChg>
      <pc:sldChg chg="del">
        <pc:chgData name="Saloka, Aimee" userId="7902be34-762b-48e4-a3e4-6063e54d501e" providerId="ADAL" clId="{24AB3E1B-C129-43C6-936B-3DEB3B9E7227}" dt="2020-06-02T16:19:21.160" v="110" actId="2696"/>
        <pc:sldMkLst>
          <pc:docMk/>
          <pc:sldMk cId="2173662249" sldId="378"/>
        </pc:sldMkLst>
      </pc:sldChg>
      <pc:sldChg chg="del">
        <pc:chgData name="Saloka, Aimee" userId="7902be34-762b-48e4-a3e4-6063e54d501e" providerId="ADAL" clId="{24AB3E1B-C129-43C6-936B-3DEB3B9E7227}" dt="2020-06-02T16:19:21.206" v="111" actId="2696"/>
        <pc:sldMkLst>
          <pc:docMk/>
          <pc:sldMk cId="2343636465" sldId="379"/>
        </pc:sldMkLst>
      </pc:sldChg>
      <pc:sldChg chg="del">
        <pc:chgData name="Saloka, Aimee" userId="7902be34-762b-48e4-a3e4-6063e54d501e" providerId="ADAL" clId="{24AB3E1B-C129-43C6-936B-3DEB3B9E7227}" dt="2020-06-02T16:19:21.229" v="112" actId="2696"/>
        <pc:sldMkLst>
          <pc:docMk/>
          <pc:sldMk cId="2127597533" sldId="380"/>
        </pc:sldMkLst>
      </pc:sldChg>
      <pc:sldChg chg="del">
        <pc:chgData name="Saloka, Aimee" userId="7902be34-762b-48e4-a3e4-6063e54d501e" providerId="ADAL" clId="{24AB3E1B-C129-43C6-936B-3DEB3B9E7227}" dt="2020-06-02T16:19:21.259" v="113" actId="2696"/>
        <pc:sldMkLst>
          <pc:docMk/>
          <pc:sldMk cId="2310437092" sldId="381"/>
        </pc:sldMkLst>
      </pc:sldChg>
      <pc:sldChg chg="del">
        <pc:chgData name="Saloka, Aimee" userId="7902be34-762b-48e4-a3e4-6063e54d501e" providerId="ADAL" clId="{24AB3E1B-C129-43C6-936B-3DEB3B9E7227}" dt="2020-06-02T16:19:21.333" v="114" actId="2696"/>
        <pc:sldMkLst>
          <pc:docMk/>
          <pc:sldMk cId="1191489202" sldId="382"/>
        </pc:sldMkLst>
      </pc:sldChg>
      <pc:sldChg chg="del">
        <pc:chgData name="Saloka, Aimee" userId="7902be34-762b-48e4-a3e4-6063e54d501e" providerId="ADAL" clId="{24AB3E1B-C129-43C6-936B-3DEB3B9E7227}" dt="2020-06-02T16:19:09.904" v="56" actId="2696"/>
        <pc:sldMkLst>
          <pc:docMk/>
          <pc:sldMk cId="139191328" sldId="384"/>
        </pc:sldMkLst>
      </pc:sldChg>
      <pc:sldChg chg="del">
        <pc:chgData name="Saloka, Aimee" userId="7902be34-762b-48e4-a3e4-6063e54d501e" providerId="ADAL" clId="{24AB3E1B-C129-43C6-936B-3DEB3B9E7227}" dt="2020-06-02T16:19:10.212" v="61" actId="2696"/>
        <pc:sldMkLst>
          <pc:docMk/>
          <pc:sldMk cId="3746060850" sldId="385"/>
        </pc:sldMkLst>
      </pc:sldChg>
      <pc:sldChg chg="del">
        <pc:chgData name="Saloka, Aimee" userId="7902be34-762b-48e4-a3e4-6063e54d501e" providerId="ADAL" clId="{24AB3E1B-C129-43C6-936B-3DEB3B9E7227}" dt="2020-06-02T16:19:10.036" v="58" actId="2696"/>
        <pc:sldMkLst>
          <pc:docMk/>
          <pc:sldMk cId="905442826" sldId="386"/>
        </pc:sldMkLst>
      </pc:sldChg>
      <pc:sldChg chg="del">
        <pc:chgData name="Saloka, Aimee" userId="7902be34-762b-48e4-a3e4-6063e54d501e" providerId="ADAL" clId="{24AB3E1B-C129-43C6-936B-3DEB3B9E7227}" dt="2020-06-02T16:19:10.250" v="62" actId="2696"/>
        <pc:sldMkLst>
          <pc:docMk/>
          <pc:sldMk cId="2638325289" sldId="387"/>
        </pc:sldMkLst>
      </pc:sldChg>
      <pc:sldChg chg="del">
        <pc:chgData name="Saloka, Aimee" userId="7902be34-762b-48e4-a3e4-6063e54d501e" providerId="ADAL" clId="{24AB3E1B-C129-43C6-936B-3DEB3B9E7227}" dt="2020-06-02T16:19:10.308" v="63" actId="2696"/>
        <pc:sldMkLst>
          <pc:docMk/>
          <pc:sldMk cId="3059615039" sldId="388"/>
        </pc:sldMkLst>
      </pc:sldChg>
      <pc:sldChg chg="del">
        <pc:chgData name="Saloka, Aimee" userId="7902be34-762b-48e4-a3e4-6063e54d501e" providerId="ADAL" clId="{24AB3E1B-C129-43C6-936B-3DEB3B9E7227}" dt="2020-06-02T16:19:10.347" v="64" actId="2696"/>
        <pc:sldMkLst>
          <pc:docMk/>
          <pc:sldMk cId="2420893081" sldId="389"/>
        </pc:sldMkLst>
      </pc:sldChg>
      <pc:sldChg chg="del">
        <pc:chgData name="Saloka, Aimee" userId="7902be34-762b-48e4-a3e4-6063e54d501e" providerId="ADAL" clId="{24AB3E1B-C129-43C6-936B-3DEB3B9E7227}" dt="2020-06-02T16:19:10.429" v="65" actId="2696"/>
        <pc:sldMkLst>
          <pc:docMk/>
          <pc:sldMk cId="311898496" sldId="390"/>
        </pc:sldMkLst>
      </pc:sldChg>
      <pc:sldChg chg="del">
        <pc:chgData name="Saloka, Aimee" userId="7902be34-762b-48e4-a3e4-6063e54d501e" providerId="ADAL" clId="{24AB3E1B-C129-43C6-936B-3DEB3B9E7227}" dt="2020-06-02T16:19:10.489" v="66" actId="2696"/>
        <pc:sldMkLst>
          <pc:docMk/>
          <pc:sldMk cId="1848347006" sldId="391"/>
        </pc:sldMkLst>
      </pc:sldChg>
      <pc:sldChg chg="del">
        <pc:chgData name="Saloka, Aimee" userId="7902be34-762b-48e4-a3e4-6063e54d501e" providerId="ADAL" clId="{24AB3E1B-C129-43C6-936B-3DEB3B9E7227}" dt="2020-06-02T16:19:10.570" v="67" actId="2696"/>
        <pc:sldMkLst>
          <pc:docMk/>
          <pc:sldMk cId="1866289525" sldId="392"/>
        </pc:sldMkLst>
      </pc:sldChg>
      <pc:sldChg chg="del">
        <pc:chgData name="Saloka, Aimee" userId="7902be34-762b-48e4-a3e4-6063e54d501e" providerId="ADAL" clId="{24AB3E1B-C129-43C6-936B-3DEB3B9E7227}" dt="2020-06-02T16:19:10.610" v="68" actId="2696"/>
        <pc:sldMkLst>
          <pc:docMk/>
          <pc:sldMk cId="2999004338" sldId="393"/>
        </pc:sldMkLst>
      </pc:sldChg>
      <pc:sldChg chg="del">
        <pc:chgData name="Saloka, Aimee" userId="7902be34-762b-48e4-a3e4-6063e54d501e" providerId="ADAL" clId="{24AB3E1B-C129-43C6-936B-3DEB3B9E7227}" dt="2020-06-02T16:19:10.646" v="69" actId="2696"/>
        <pc:sldMkLst>
          <pc:docMk/>
          <pc:sldMk cId="3016244672" sldId="394"/>
        </pc:sldMkLst>
      </pc:sldChg>
      <pc:sldChg chg="del">
        <pc:chgData name="Saloka, Aimee" userId="7902be34-762b-48e4-a3e4-6063e54d501e" providerId="ADAL" clId="{24AB3E1B-C129-43C6-936B-3DEB3B9E7227}" dt="2020-06-02T16:19:10.677" v="70" actId="2696"/>
        <pc:sldMkLst>
          <pc:docMk/>
          <pc:sldMk cId="2950433754" sldId="395"/>
        </pc:sldMkLst>
      </pc:sldChg>
      <pc:sldChg chg="del">
        <pc:chgData name="Saloka, Aimee" userId="7902be34-762b-48e4-a3e4-6063e54d501e" providerId="ADAL" clId="{24AB3E1B-C129-43C6-936B-3DEB3B9E7227}" dt="2020-06-02T16:19:10.729" v="71" actId="2696"/>
        <pc:sldMkLst>
          <pc:docMk/>
          <pc:sldMk cId="346420659" sldId="396"/>
        </pc:sldMkLst>
      </pc:sldChg>
      <pc:sldChg chg="del">
        <pc:chgData name="Saloka, Aimee" userId="7902be34-762b-48e4-a3e4-6063e54d501e" providerId="ADAL" clId="{24AB3E1B-C129-43C6-936B-3DEB3B9E7227}" dt="2020-06-02T16:19:10.777" v="72" actId="2696"/>
        <pc:sldMkLst>
          <pc:docMk/>
          <pc:sldMk cId="2955757664" sldId="397"/>
        </pc:sldMkLst>
      </pc:sldChg>
      <pc:sldChg chg="del">
        <pc:chgData name="Saloka, Aimee" userId="7902be34-762b-48e4-a3e4-6063e54d501e" providerId="ADAL" clId="{24AB3E1B-C129-43C6-936B-3DEB3B9E7227}" dt="2020-06-02T16:19:10.823" v="73" actId="2696"/>
        <pc:sldMkLst>
          <pc:docMk/>
          <pc:sldMk cId="1209010673" sldId="398"/>
        </pc:sldMkLst>
      </pc:sldChg>
      <pc:sldChg chg="del">
        <pc:chgData name="Saloka, Aimee" userId="7902be34-762b-48e4-a3e4-6063e54d501e" providerId="ADAL" clId="{24AB3E1B-C129-43C6-936B-3DEB3B9E7227}" dt="2020-06-02T16:19:10.860" v="74" actId="2696"/>
        <pc:sldMkLst>
          <pc:docMk/>
          <pc:sldMk cId="2033779744" sldId="399"/>
        </pc:sldMkLst>
      </pc:sldChg>
      <pc:sldChg chg="del">
        <pc:chgData name="Saloka, Aimee" userId="7902be34-762b-48e4-a3e4-6063e54d501e" providerId="ADAL" clId="{24AB3E1B-C129-43C6-936B-3DEB3B9E7227}" dt="2020-06-02T16:19:10.921" v="75" actId="2696"/>
        <pc:sldMkLst>
          <pc:docMk/>
          <pc:sldMk cId="3858211847" sldId="400"/>
        </pc:sldMkLst>
      </pc:sldChg>
      <pc:sldChg chg="del">
        <pc:chgData name="Saloka, Aimee" userId="7902be34-762b-48e4-a3e4-6063e54d501e" providerId="ADAL" clId="{24AB3E1B-C129-43C6-936B-3DEB3B9E7227}" dt="2020-06-02T16:19:10.965" v="76" actId="2696"/>
        <pc:sldMkLst>
          <pc:docMk/>
          <pc:sldMk cId="3368363325" sldId="401"/>
        </pc:sldMkLst>
      </pc:sldChg>
      <pc:sldChg chg="del">
        <pc:chgData name="Saloka, Aimee" userId="7902be34-762b-48e4-a3e4-6063e54d501e" providerId="ADAL" clId="{24AB3E1B-C129-43C6-936B-3DEB3B9E7227}" dt="2020-06-02T16:19:10.999" v="77" actId="2696"/>
        <pc:sldMkLst>
          <pc:docMk/>
          <pc:sldMk cId="422332760" sldId="402"/>
        </pc:sldMkLst>
      </pc:sldChg>
      <pc:sldChg chg="del">
        <pc:chgData name="Saloka, Aimee" userId="7902be34-762b-48e4-a3e4-6063e54d501e" providerId="ADAL" clId="{24AB3E1B-C129-43C6-936B-3DEB3B9E7227}" dt="2020-06-02T16:19:11.026" v="78" actId="2696"/>
        <pc:sldMkLst>
          <pc:docMk/>
          <pc:sldMk cId="873914144" sldId="403"/>
        </pc:sldMkLst>
      </pc:sldChg>
      <pc:sldChg chg="del">
        <pc:chgData name="Saloka, Aimee" userId="7902be34-762b-48e4-a3e4-6063e54d501e" providerId="ADAL" clId="{24AB3E1B-C129-43C6-936B-3DEB3B9E7227}" dt="2020-06-02T16:19:11.085" v="79" actId="2696"/>
        <pc:sldMkLst>
          <pc:docMk/>
          <pc:sldMk cId="864939789" sldId="404"/>
        </pc:sldMkLst>
      </pc:sldChg>
      <pc:sldChg chg="del">
        <pc:chgData name="Saloka, Aimee" userId="7902be34-762b-48e4-a3e4-6063e54d501e" providerId="ADAL" clId="{24AB3E1B-C129-43C6-936B-3DEB3B9E7227}" dt="2020-06-02T16:19:11.118" v="80" actId="2696"/>
        <pc:sldMkLst>
          <pc:docMk/>
          <pc:sldMk cId="3837181968" sldId="405"/>
        </pc:sldMkLst>
      </pc:sldChg>
      <pc:sldChg chg="del">
        <pc:chgData name="Saloka, Aimee" userId="7902be34-762b-48e4-a3e4-6063e54d501e" providerId="ADAL" clId="{24AB3E1B-C129-43C6-936B-3DEB3B9E7227}" dt="2020-06-02T16:19:11.178" v="81" actId="2696"/>
        <pc:sldMkLst>
          <pc:docMk/>
          <pc:sldMk cId="1190324216" sldId="406"/>
        </pc:sldMkLst>
      </pc:sldChg>
      <pc:sldChg chg="del">
        <pc:chgData name="Saloka, Aimee" userId="7902be34-762b-48e4-a3e4-6063e54d501e" providerId="ADAL" clId="{24AB3E1B-C129-43C6-936B-3DEB3B9E7227}" dt="2020-06-02T16:19:11.209" v="82" actId="2696"/>
        <pc:sldMkLst>
          <pc:docMk/>
          <pc:sldMk cId="3452163390" sldId="407"/>
        </pc:sldMkLst>
      </pc:sldChg>
      <pc:sldChg chg="del">
        <pc:chgData name="Saloka, Aimee" userId="7902be34-762b-48e4-a3e4-6063e54d501e" providerId="ADAL" clId="{24AB3E1B-C129-43C6-936B-3DEB3B9E7227}" dt="2020-06-02T16:19:11.252" v="83" actId="2696"/>
        <pc:sldMkLst>
          <pc:docMk/>
          <pc:sldMk cId="3736927768" sldId="408"/>
        </pc:sldMkLst>
      </pc:sldChg>
      <pc:sldChg chg="del">
        <pc:chgData name="Saloka, Aimee" userId="7902be34-762b-48e4-a3e4-6063e54d501e" providerId="ADAL" clId="{24AB3E1B-C129-43C6-936B-3DEB3B9E7227}" dt="2020-06-02T16:19:11.294" v="84" actId="2696"/>
        <pc:sldMkLst>
          <pc:docMk/>
          <pc:sldMk cId="3368990122" sldId="409"/>
        </pc:sldMkLst>
      </pc:sldChg>
      <pc:sldChg chg="del">
        <pc:chgData name="Saloka, Aimee" userId="7902be34-762b-48e4-a3e4-6063e54d501e" providerId="ADAL" clId="{24AB3E1B-C129-43C6-936B-3DEB3B9E7227}" dt="2020-06-02T16:19:11.325" v="85" actId="2696"/>
        <pc:sldMkLst>
          <pc:docMk/>
          <pc:sldMk cId="3669136927" sldId="410"/>
        </pc:sldMkLst>
      </pc:sldChg>
      <pc:sldChg chg="del">
        <pc:chgData name="Saloka, Aimee" userId="7902be34-762b-48e4-a3e4-6063e54d501e" providerId="ADAL" clId="{24AB3E1B-C129-43C6-936B-3DEB3B9E7227}" dt="2020-06-02T16:19:11.345" v="86" actId="2696"/>
        <pc:sldMkLst>
          <pc:docMk/>
          <pc:sldMk cId="3357648324" sldId="411"/>
        </pc:sldMkLst>
      </pc:sldChg>
      <pc:sldChg chg="del">
        <pc:chgData name="Saloka, Aimee" userId="7902be34-762b-48e4-a3e4-6063e54d501e" providerId="ADAL" clId="{24AB3E1B-C129-43C6-936B-3DEB3B9E7227}" dt="2020-06-02T16:19:11.429" v="87" actId="2696"/>
        <pc:sldMkLst>
          <pc:docMk/>
          <pc:sldMk cId="3838410474" sldId="412"/>
        </pc:sldMkLst>
      </pc:sldChg>
      <pc:sldChg chg="del">
        <pc:chgData name="Saloka, Aimee" userId="7902be34-762b-48e4-a3e4-6063e54d501e" providerId="ADAL" clId="{24AB3E1B-C129-43C6-936B-3DEB3B9E7227}" dt="2020-06-02T16:19:11.461" v="88" actId="2696"/>
        <pc:sldMkLst>
          <pc:docMk/>
          <pc:sldMk cId="687873959" sldId="413"/>
        </pc:sldMkLst>
      </pc:sldChg>
      <pc:sldChg chg="del">
        <pc:chgData name="Saloka, Aimee" userId="7902be34-762b-48e4-a3e4-6063e54d501e" providerId="ADAL" clId="{24AB3E1B-C129-43C6-936B-3DEB3B9E7227}" dt="2020-06-02T16:19:11.495" v="89" actId="2696"/>
        <pc:sldMkLst>
          <pc:docMk/>
          <pc:sldMk cId="3348347426" sldId="414"/>
        </pc:sldMkLst>
      </pc:sldChg>
      <pc:sldChg chg="del">
        <pc:chgData name="Saloka, Aimee" userId="7902be34-762b-48e4-a3e4-6063e54d501e" providerId="ADAL" clId="{24AB3E1B-C129-43C6-936B-3DEB3B9E7227}" dt="2020-06-02T16:19:09.977" v="57" actId="2696"/>
        <pc:sldMkLst>
          <pc:docMk/>
          <pc:sldMk cId="2778644349" sldId="4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1B457-8987-604A-B405-9BD5848774D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97BD6-697E-4344-9044-5276EC3BC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30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A4D1A-CC30-8640-BB90-5B473961DF79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EFF83-B227-5D4C-AA37-046133063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04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220" y="692223"/>
            <a:ext cx="5540943" cy="1841419"/>
          </a:xfrm>
        </p:spPr>
        <p:txBody>
          <a:bodyPr anchor="b">
            <a:normAutofit/>
          </a:bodyPr>
          <a:lstStyle>
            <a:lvl1pPr algn="l">
              <a:defRPr sz="4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88220" y="2814972"/>
            <a:ext cx="5540943" cy="23056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99596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3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09598" y="1535113"/>
            <a:ext cx="10972801" cy="4389526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457189" marR="0" lvl="1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457189" marR="0" lvl="2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457189" marR="0" lvl="3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457189" marR="0" lvl="4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4"/>
            <a:ext cx="5389033" cy="3749675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 b="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+mn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457189" marR="0" lvl="1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457189" marR="0" lvl="2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457189" marR="0" lvl="3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457189" marR="0" lvl="4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图片占位符 7"/>
          <p:cNvSpPr>
            <a:spLocks noGrp="1"/>
          </p:cNvSpPr>
          <p:nvPr>
            <p:ph type="pic" sz="quarter" idx="10" hasCustomPrompt="1"/>
          </p:nvPr>
        </p:nvSpPr>
        <p:spPr>
          <a:xfrm>
            <a:off x="574634" y="1656638"/>
            <a:ext cx="3931920" cy="3931920"/>
          </a:xfrm>
          <a:prstGeom prst="ellipse">
            <a:avLst/>
          </a:prstGeom>
          <a:solidFill>
            <a:srgbClr val="D9D8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  </a:t>
            </a:r>
            <a:endParaRPr lang="zh-CN" alt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  <p:sp>
        <p:nvSpPr>
          <p:cNvPr id="22" name="Oval 21"/>
          <p:cNvSpPr/>
          <p:nvPr userDrawn="1"/>
        </p:nvSpPr>
        <p:spPr>
          <a:xfrm>
            <a:off x="390880" y="1481647"/>
            <a:ext cx="4299428" cy="4299428"/>
          </a:xfrm>
          <a:prstGeom prst="ellipse">
            <a:avLst/>
          </a:prstGeom>
          <a:noFill/>
          <a:ln w="28575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4" hasCustomPrompt="1"/>
          </p:nvPr>
        </p:nvSpPr>
        <p:spPr>
          <a:xfrm>
            <a:off x="3690960" y="3541766"/>
            <a:ext cx="2182450" cy="2182450"/>
          </a:xfrm>
          <a:prstGeom prst="ellipse">
            <a:avLst/>
          </a:prstGeom>
          <a:solidFill>
            <a:srgbClr val="D9D8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19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Transi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09323"/>
            <a:ext cx="12192000" cy="43486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6" name="Oval 15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rgbClr val="32313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0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175940" y="2203101"/>
            <a:ext cx="4490491" cy="1470025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defRPr sz="5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3" name="Oval 12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43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rgbClr val="0A93D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0" name="Oval 9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609600" y="2208837"/>
            <a:ext cx="10972801" cy="3662930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457189" marR="0" lvl="1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457189" marR="0" lvl="2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457189" marR="0" lvl="3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457189" marR="0" lvl="4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545897"/>
            <a:ext cx="10972800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37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5" name="Oval 4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SzPct val="120000"/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bg1"/>
              </a:buClr>
              <a:defRPr sz="26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bg1"/>
              </a:buClr>
              <a:defRPr sz="2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bg1"/>
              </a:buClr>
              <a:defRPr sz="20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335" y="489613"/>
            <a:ext cx="3843532" cy="5285663"/>
          </a:xfrm>
        </p:spPr>
        <p:txBody>
          <a:bodyPr anchor="ctr" anchorCtr="0">
            <a:noAutofit/>
          </a:bodyPr>
          <a:lstStyle>
            <a:lvl1pPr algn="l">
              <a:lnSpc>
                <a:spcPts val="6000"/>
              </a:lnSpc>
              <a:spcBef>
                <a:spcPts val="500"/>
              </a:spcBef>
              <a:defRPr sz="4400" kern="0" baseline="0">
                <a:solidFill>
                  <a:srgbClr val="0A93D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3133" y="489613"/>
            <a:ext cx="7129267" cy="528566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3764"/>
              </a:buClr>
              <a:buSzPct val="120000"/>
              <a:buNone/>
              <a:defRPr sz="2800" b="1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3764"/>
              </a:buClr>
              <a:defRPr sz="26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3764"/>
              </a:buClr>
              <a:defRPr sz="24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3764"/>
              </a:buClr>
              <a:defRPr sz="22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3764"/>
              </a:buClr>
              <a:defRPr sz="2000" b="0" i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4" name="Oval 13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6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09322"/>
            <a:ext cx="12192000" cy="434867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93989"/>
            <a:ext cx="11070964" cy="1470025"/>
          </a:xfrm>
        </p:spPr>
        <p:txBody>
          <a:bodyPr>
            <a:noAutofit/>
          </a:bodyPr>
          <a:lstStyle>
            <a:lvl1pPr>
              <a:lnSpc>
                <a:spcPts val="10000"/>
              </a:lnSpc>
              <a:defRPr sz="8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5" name="Oval 14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4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alphaModFix amt="90000"/>
            <a:lum/>
          </a:blip>
          <a:srcRect/>
          <a:stretch>
            <a:fillRect l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212046" y="6214049"/>
            <a:ext cx="539496" cy="539496"/>
            <a:chOff x="10759440" y="5313561"/>
            <a:chExt cx="539496" cy="539496"/>
          </a:xfrm>
        </p:grpSpPr>
        <p:sp>
          <p:nvSpPr>
            <p:cNvPr id="20" name="Oval 19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rgbClr val="0094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0" dirty="0"/>
            </a:p>
          </p:txBody>
        </p:sp>
        <p:sp>
          <p:nvSpPr>
            <p:cNvPr id="21" name="Oval 20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rgbClr val="0094D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>
            <a:spLocks noChangeAspect="1"/>
          </p:cNvSpPr>
          <p:nvPr userDrawn="1"/>
        </p:nvSpPr>
        <p:spPr>
          <a:xfrm>
            <a:off x="725310" y="5520884"/>
            <a:ext cx="539496" cy="539496"/>
          </a:xfrm>
          <a:prstGeom prst="ellipse">
            <a:avLst/>
          </a:prstGeom>
          <a:noFill/>
          <a:ln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72882" y="6301234"/>
            <a:ext cx="411480" cy="365125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6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09600" y="2693989"/>
            <a:ext cx="11070964" cy="1470025"/>
          </a:xfrm>
        </p:spPr>
        <p:txBody>
          <a:bodyPr>
            <a:noAutofit/>
          </a:bodyPr>
          <a:lstStyle>
            <a:lvl1pPr>
              <a:lnSpc>
                <a:spcPts val="10000"/>
              </a:lnSpc>
              <a:defRPr sz="800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F15E58-6824-F34F-AE5C-9DB7BB52E1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2348" y="6158130"/>
            <a:ext cx="1911096" cy="65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3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 l="-4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09600" y="2693989"/>
            <a:ext cx="11070964" cy="1470025"/>
          </a:xfrm>
        </p:spPr>
        <p:txBody>
          <a:bodyPr>
            <a:noAutofit/>
          </a:bodyPr>
          <a:lstStyle>
            <a:lvl1pPr>
              <a:lnSpc>
                <a:spcPts val="10000"/>
              </a:lnSpc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4" name="Oval 13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3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5478162" cy="1143000"/>
          </a:xfrm>
        </p:spPr>
        <p:txBody>
          <a:bodyPr/>
          <a:lstStyle>
            <a:lvl1pPr algn="l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535113"/>
            <a:ext cx="5389033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Master text styles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4"/>
          </p:nvPr>
        </p:nvSpPr>
        <p:spPr>
          <a:xfrm>
            <a:off x="609599" y="2178051"/>
            <a:ext cx="5389033" cy="3662930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457189" marR="0" lvl="1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457189" marR="0" lvl="2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457189" marR="0" lvl="3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457189" marR="0" lvl="4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7026275" y="274638"/>
            <a:ext cx="4540250" cy="56975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5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535113"/>
            <a:ext cx="6046381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800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4"/>
          </p:nvPr>
        </p:nvSpPr>
        <p:spPr>
          <a:xfrm>
            <a:off x="609599" y="2178051"/>
            <a:ext cx="6046382" cy="3746588"/>
          </a:xfrm>
          <a:prstGeom prst="rect">
            <a:avLst/>
          </a:prstGeo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 sz="2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6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962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547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2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131" marR="0" indent="-304792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Tx/>
              <a:buFont typeface="Arial" panose="020B0604020202020204" pitchFamily="34" charset="0"/>
              <a:buChar char="•"/>
              <a:tabLst/>
              <a:defRPr sz="20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457189" marR="0" lvl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marL="457189" marR="0" lvl="1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marL="457189" marR="0" lvl="2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marL="457189" marR="0" lvl="3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marL="457189" marR="0" lvl="4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3764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图片占位符 7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7446784" y="1769055"/>
            <a:ext cx="3931920" cy="3931920"/>
          </a:xfrm>
          <a:prstGeom prst="ellipse">
            <a:avLst/>
          </a:prstGeom>
          <a:solidFill>
            <a:srgbClr val="D9D8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 marL="0" marR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ctr" defTabSz="412740" eaLnBrk="1" fontAlgn="auto" latinLnBrk="0" hangingPunct="1">
              <a:lnSpc>
                <a:spcPct val="100000"/>
              </a:lnSpc>
              <a:spcBef>
                <a:spcPts val="2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    </a:t>
            </a:r>
            <a:endParaRPr lang="zh-CN" alt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4" y="6052391"/>
            <a:ext cx="12252960" cy="8289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276054" y="6214051"/>
            <a:ext cx="539496" cy="539496"/>
            <a:chOff x="10759440" y="5313561"/>
            <a:chExt cx="539496" cy="539496"/>
          </a:xfrm>
        </p:grpSpPr>
        <p:sp>
          <p:nvSpPr>
            <p:cNvPr id="17" name="Oval 16"/>
            <p:cNvSpPr/>
            <p:nvPr userDrawn="1"/>
          </p:nvSpPr>
          <p:spPr>
            <a:xfrm>
              <a:off x="10823448" y="5377569"/>
              <a:ext cx="411480" cy="4114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 userDrawn="1"/>
          </p:nvSpPr>
          <p:spPr>
            <a:xfrm>
              <a:off x="10759440" y="5313561"/>
              <a:ext cx="539496" cy="539496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26094" y="6303706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0062" y="6301236"/>
            <a:ext cx="41148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 b="1" spc="-1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E01A1-191A-AC45-9A3D-4C4462192AD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2128" y="6135081"/>
            <a:ext cx="1911627" cy="704928"/>
          </a:xfrm>
          <a:prstGeom prst="rect">
            <a:avLst/>
          </a:prstGeom>
        </p:spPr>
      </p:pic>
      <p:sp>
        <p:nvSpPr>
          <p:cNvPr id="22" name="Oval 21"/>
          <p:cNvSpPr/>
          <p:nvPr userDrawn="1"/>
        </p:nvSpPr>
        <p:spPr>
          <a:xfrm>
            <a:off x="7263030" y="1585301"/>
            <a:ext cx="4299428" cy="4299428"/>
          </a:xfrm>
          <a:prstGeom prst="ellipse">
            <a:avLst/>
          </a:prstGeom>
          <a:noFill/>
          <a:ln w="28575">
            <a:solidFill>
              <a:schemeClr val="accent3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09600" y="274639"/>
            <a:ext cx="10972800" cy="820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8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4" r:id="rId2"/>
    <p:sldLayoutId id="2147483661" r:id="rId3"/>
    <p:sldLayoutId id="2147483650" r:id="rId4"/>
    <p:sldLayoutId id="2147483649" r:id="rId5"/>
    <p:sldLayoutId id="2147483672" r:id="rId6"/>
    <p:sldLayoutId id="2147483662" r:id="rId7"/>
    <p:sldLayoutId id="2147483673" r:id="rId8"/>
    <p:sldLayoutId id="2147483669" r:id="rId9"/>
    <p:sldLayoutId id="2147483675" r:id="rId10"/>
    <p:sldLayoutId id="2147483653" r:id="rId11"/>
    <p:sldLayoutId id="2147483670" r:id="rId12"/>
    <p:sldLayoutId id="2147483664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609585" rtl="0" eaLnBrk="1" latinLnBrk="0" hangingPunct="1">
        <a:spcBef>
          <a:spcPct val="0"/>
        </a:spcBef>
        <a:buNone/>
        <a:defRPr sz="4400" b="1" i="0" kern="1200" spc="-50" baseline="0">
          <a:solidFill>
            <a:srgbClr val="0094D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Clr>
          <a:srgbClr val="003764"/>
        </a:buClr>
        <a:buSzPct val="120000"/>
        <a:buFont typeface="Arial" panose="020B0604020202020204" pitchFamily="34" charset="0"/>
        <a:buChar char="•"/>
        <a:defRPr sz="28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Clr>
          <a:srgbClr val="003764"/>
        </a:buClr>
        <a:buFont typeface="Arial" panose="020B0604020202020204" pitchFamily="34" charset="0"/>
        <a:buChar char="•"/>
        <a:defRPr sz="26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Clr>
          <a:srgbClr val="003764"/>
        </a:buClr>
        <a:buFont typeface="Arial" panose="020B0604020202020204" pitchFamily="34" charset="0"/>
        <a:buChar char="•"/>
        <a:defRPr sz="24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Clr>
          <a:srgbClr val="003764"/>
        </a:buClr>
        <a:buFont typeface="Arial" panose="020B0604020202020204" pitchFamily="34" charset="0"/>
        <a:buChar char="•"/>
        <a:defRPr sz="22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Clr>
          <a:srgbClr val="003764"/>
        </a:buClr>
        <a:buFont typeface="Arial" panose="020B0604020202020204" pitchFamily="34" charset="0"/>
        <a:buChar char="•"/>
        <a:defRPr sz="2000" b="0" i="0" kern="1200">
          <a:solidFill>
            <a:srgbClr val="003764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0BA7C8-84CB-4E3D-9CED-EC6E3BFFB5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89654" y="1317591"/>
            <a:ext cx="4586187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DiSC</a:t>
            </a:r>
            <a:r>
              <a:rPr lang="en-US" baseline="30000" dirty="0"/>
              <a:t>®</a:t>
            </a:r>
            <a:r>
              <a:rPr lang="en-US" dirty="0"/>
              <a:t> Sales Priorities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John Wiley &amp; Sons,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9" name="Oval 8"/>
          <p:cNvSpPr/>
          <p:nvPr/>
        </p:nvSpPr>
        <p:spPr>
          <a:xfrm>
            <a:off x="7590183" y="3622261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5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6CEDB-6D26-49AE-803A-9DE703F9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DiSC</a:t>
            </a:r>
            <a:r>
              <a:rPr lang="en-US" baseline="30000" dirty="0"/>
              <a:t>®</a:t>
            </a:r>
            <a:r>
              <a:rPr lang="en-US" dirty="0"/>
              <a:t> Style Priorities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2D0C78-0B36-46F3-8D13-0FAA47DB6B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John Wiley &amp; Sons,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A0B44-87D4-4D9F-8CF5-DA3C3C89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03CDF-CF65-4F8E-83DF-C374771DBB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Profile Page 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0ED3C-11BF-4029-8DE8-AB46E13F22A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003764"/>
                </a:solidFill>
                <a:latin typeface="Arial" panose="020B0604020202020204" pitchFamily="34" charset="0"/>
              </a:rPr>
              <a:t>Read and personalize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3764"/>
                </a:solidFill>
                <a:latin typeface="Arial" panose="020B0604020202020204" pitchFamily="34" charset="0"/>
              </a:rPr>
              <a:t>      </a:t>
            </a:r>
            <a:r>
              <a:rPr lang="en-US" dirty="0">
                <a:solidFill>
                  <a:srgbClr val="00376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en-US" dirty="0">
                <a:solidFill>
                  <a:srgbClr val="003764"/>
                </a:solidFill>
                <a:latin typeface="Arial" panose="020B0604020202020204" pitchFamily="34" charset="0"/>
              </a:rPr>
              <a:t>= like you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3764"/>
                </a:solidFill>
                <a:latin typeface="Arial" panose="020B0604020202020204" pitchFamily="34" charset="0"/>
              </a:rPr>
              <a:t>      x = not like you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3764"/>
                </a:solidFill>
                <a:latin typeface="Arial" panose="020B0604020202020204" pitchFamily="34" charset="0"/>
              </a:rPr>
              <a:t>      ? = not sure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D8A5D48D-7A99-45EF-963A-1C63C159185F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rcRect/>
          <a:stretch/>
        </p:blipFill>
        <p:spPr>
          <a:xfrm>
            <a:off x="7095079" y="274639"/>
            <a:ext cx="4402640" cy="5697535"/>
          </a:xfrm>
          <a:effectLst>
            <a:glow rad="101600">
              <a:schemeClr val="bg2">
                <a:lumMod val="90000"/>
                <a:alpha val="60000"/>
              </a:schemeClr>
            </a:glow>
          </a:effectLst>
        </p:spPr>
      </p:pic>
      <p:sp>
        <p:nvSpPr>
          <p:cNvPr id="11" name="Text Box 23">
            <a:extLst>
              <a:ext uri="{FF2B5EF4-FFF2-40B4-BE49-F238E27FC236}">
                <a16:creationId xmlns:a16="http://schemas.microsoft.com/office/drawing/2014/main" id="{12CB13EA-BD00-4E5A-ACEA-2E23263D1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054" y="3406141"/>
            <a:ext cx="30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cs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2" name="Text Box 23">
            <a:extLst>
              <a:ext uri="{FF2B5EF4-FFF2-40B4-BE49-F238E27FC236}">
                <a16:creationId xmlns:a16="http://schemas.microsoft.com/office/drawing/2014/main" id="{2DE9713C-04EA-4989-991D-79DA60E4A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6053" y="2903467"/>
            <a:ext cx="30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cs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BC280DA1-51BE-445D-9858-3B3FB3F9C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0654" y="4099622"/>
            <a:ext cx="30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cs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61EA286C-AFFE-4C09-B617-C0FE61374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176" y="4523723"/>
            <a:ext cx="30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cs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027DEC04-A5D7-42AB-85AC-41390B7F2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665" y="2929754"/>
            <a:ext cx="30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cs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5686B617-0963-4F63-B0E0-6468AFA46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681" y="3642835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cs typeface="Arial" charset="0"/>
                <a:sym typeface="Wingdings 2" pitchFamily="18" charset="2"/>
              </a:rPr>
              <a:t>?</a:t>
            </a: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7F0CC16B-33FE-4B39-970D-505B0D7FC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1422" y="3965828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cs typeface="Arial" charset="0"/>
                <a:sym typeface="Wingdings 2" pitchFamily="18" charset="2"/>
              </a:rPr>
              <a:t>?</a:t>
            </a: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AA8F74DB-80AC-4033-8A7F-84E0AED76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681" y="4554534"/>
            <a:ext cx="30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cs typeface="Arial" charset="0"/>
                <a:sym typeface="Wingdings 2" pitchFamily="18" charset="2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7565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BF4B-B41E-43FC-B677-1F0C09BC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33663"/>
            <a:ext cx="5478162" cy="1143000"/>
          </a:xfrm>
        </p:spPr>
        <p:txBody>
          <a:bodyPr/>
          <a:lstStyle/>
          <a:p>
            <a:r>
              <a:rPr lang="en-US" dirty="0"/>
              <a:t>Your Sales Challenges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66967C-9905-4D61-9EF4-3BCC0E1B908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John Wiley &amp; Sons,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A5FCC-640B-45B2-BF2C-FEBA93C9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93B91-9045-44B6-AFFD-2123A64E5B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694137"/>
            <a:ext cx="5389033" cy="639763"/>
          </a:xfrm>
        </p:spPr>
        <p:txBody>
          <a:bodyPr/>
          <a:lstStyle/>
          <a:p>
            <a:r>
              <a:rPr lang="en-US" dirty="0"/>
              <a:t>Profile Page 7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C718F-33E7-4456-8665-5D164D379C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599" y="2337075"/>
            <a:ext cx="5389033" cy="366293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dirty="0">
                <a:solidFill>
                  <a:srgbClr val="003764"/>
                </a:solidFill>
                <a:latin typeface="Arial" panose="020B0604020202020204" pitchFamily="34" charset="0"/>
              </a:rPr>
              <a:t>Read and personalize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3764"/>
                </a:solidFill>
                <a:latin typeface="Arial" panose="020B0604020202020204" pitchFamily="34" charset="0"/>
              </a:rPr>
              <a:t>      </a:t>
            </a:r>
            <a:r>
              <a:rPr lang="en-US" dirty="0">
                <a:solidFill>
                  <a:srgbClr val="00376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</a:t>
            </a:r>
            <a:r>
              <a:rPr lang="en-US" dirty="0">
                <a:solidFill>
                  <a:srgbClr val="003764"/>
                </a:solidFill>
                <a:latin typeface="Arial" panose="020B0604020202020204" pitchFamily="34" charset="0"/>
              </a:rPr>
              <a:t>= like you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3764"/>
                </a:solidFill>
                <a:latin typeface="Arial" panose="020B0604020202020204" pitchFamily="34" charset="0"/>
              </a:rPr>
              <a:t>      x = not like you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3764"/>
                </a:solidFill>
                <a:latin typeface="Arial" panose="020B0604020202020204" pitchFamily="34" charset="0"/>
              </a:rPr>
              <a:t>      ? = not sure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3764"/>
                </a:solidFill>
                <a:latin typeface="Arial" panose="020B0604020202020204" pitchFamily="34" charset="0"/>
              </a:rPr>
              <a:t>	   = describes you best</a:t>
            </a: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0F84D2EB-54C0-47DD-A04F-16E18A5D49F7}"/>
              </a:ext>
            </a:extLst>
          </p:cNvPr>
          <p:cNvSpPr/>
          <p:nvPr/>
        </p:nvSpPr>
        <p:spPr>
          <a:xfrm>
            <a:off x="1248960" y="4128365"/>
            <a:ext cx="274320" cy="274320"/>
          </a:xfrm>
          <a:prstGeom prst="star5">
            <a:avLst/>
          </a:prstGeom>
          <a:noFill/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8">
            <a:extLst>
              <a:ext uri="{FF2B5EF4-FFF2-40B4-BE49-F238E27FC236}">
                <a16:creationId xmlns:a16="http://schemas.microsoft.com/office/drawing/2014/main" id="{265029A9-D2AE-4FF8-9D98-1E75E5F2FF88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rcRect/>
          <a:stretch/>
        </p:blipFill>
        <p:spPr>
          <a:xfrm>
            <a:off x="7095079" y="274639"/>
            <a:ext cx="4402640" cy="5697534"/>
          </a:xfrm>
          <a:effectLst>
            <a:glow rad="101600">
              <a:schemeClr val="bg2">
                <a:lumMod val="90000"/>
                <a:alpha val="60000"/>
              </a:schemeClr>
            </a:glow>
          </a:effectLst>
        </p:spPr>
      </p:pic>
      <p:sp>
        <p:nvSpPr>
          <p:cNvPr id="11" name="Text Box 23">
            <a:extLst>
              <a:ext uri="{FF2B5EF4-FFF2-40B4-BE49-F238E27FC236}">
                <a16:creationId xmlns:a16="http://schemas.microsoft.com/office/drawing/2014/main" id="{842436CB-0C2C-4E2C-9598-814CCEAE6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065" y="4167708"/>
            <a:ext cx="30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cs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545ABC03-AEE9-4DDB-8BCA-00FAA952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7176" y="4523723"/>
            <a:ext cx="30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cs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9CE76437-329E-47CF-B197-01D36E54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665" y="3148829"/>
            <a:ext cx="30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cs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06B2288C-21E3-4896-A222-2BC18FEC5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681" y="3642835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cs typeface="Arial" charset="0"/>
                <a:sym typeface="Wingdings 2" pitchFamily="18" charset="2"/>
              </a:rPr>
              <a:t>?</a:t>
            </a: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00FB4B28-F7B4-4779-B434-982E39880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800" y="3842717"/>
            <a:ext cx="304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cs typeface="Arial" charset="0"/>
                <a:sym typeface="Wingdings 2" pitchFamily="18" charset="2"/>
              </a:rPr>
              <a:t>?</a:t>
            </a: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31E2A99C-3CCE-4CBE-9DF0-04346BD0A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681" y="4554534"/>
            <a:ext cx="30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cs typeface="Arial" charset="0"/>
                <a:sym typeface="Wingdings 2" pitchFamily="18" charset="2"/>
              </a:rPr>
              <a:t>x</a:t>
            </a:r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0A2A1AA8-F5F2-4BDB-AD43-AACF3CDD1FCA}"/>
              </a:ext>
            </a:extLst>
          </p:cNvPr>
          <p:cNvSpPr/>
          <p:nvPr/>
        </p:nvSpPr>
        <p:spPr>
          <a:xfrm>
            <a:off x="9100503" y="2892166"/>
            <a:ext cx="249382" cy="249382"/>
          </a:xfrm>
          <a:prstGeom prst="star5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373B-600B-4578-8FEB-A05D1C40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Adapting to Your Customer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BF1EA-1D20-443C-B8CF-200C6B9814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John Wiley &amp; Sons,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6B6C3-A50F-46F7-8E4D-CBAC48E5C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28029-3531-48B5-97E5-977AA250AC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Profile Page 25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556E72-11F0-44F2-9BE6-34F232500D3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Read and personalize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solidFill>
                  <a:srgbClr val="003764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	</a:t>
            </a:r>
            <a:r>
              <a:rPr lang="en-US" dirty="0">
                <a:solidFill>
                  <a:srgbClr val="003764"/>
                </a:solidFill>
                <a:latin typeface="Arial" panose="020B0604020202020204" pitchFamily="34" charset="0"/>
              </a:rPr>
              <a:t>= what you need to do to 		adapt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Write key statements and actions on Handout 6.1 </a:t>
            </a:r>
          </a:p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7B8E3FF7-C4B7-4E60-B928-2ED34E545E0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/>
          <a:srcRect/>
          <a:stretch/>
        </p:blipFill>
        <p:spPr>
          <a:xfrm>
            <a:off x="7095079" y="274639"/>
            <a:ext cx="4402640" cy="5697535"/>
          </a:xfrm>
          <a:effectLst>
            <a:glow rad="101600">
              <a:schemeClr val="bg2">
                <a:lumMod val="90000"/>
                <a:alpha val="60000"/>
              </a:schemeClr>
            </a:glow>
          </a:effectLst>
        </p:spPr>
      </p:pic>
      <p:sp>
        <p:nvSpPr>
          <p:cNvPr id="9" name="Text Box 23">
            <a:extLst>
              <a:ext uri="{FF2B5EF4-FFF2-40B4-BE49-F238E27FC236}">
                <a16:creationId xmlns:a16="http://schemas.microsoft.com/office/drawing/2014/main" id="{9E3FF9B5-CC30-4840-A1C1-1FEAEC2D8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599" y="2872458"/>
            <a:ext cx="30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cs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0" name="Text Box 23">
            <a:extLst>
              <a:ext uri="{FF2B5EF4-FFF2-40B4-BE49-F238E27FC236}">
                <a16:creationId xmlns:a16="http://schemas.microsoft.com/office/drawing/2014/main" id="{423F15DD-2BB1-44EE-84B0-F0B191AF6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7481" y="3850930"/>
            <a:ext cx="30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cs typeface="Arial" charset="0"/>
                <a:sym typeface="Wingdings 2" pitchFamily="18" charset="2"/>
              </a:rPr>
              <a:t></a:t>
            </a:r>
          </a:p>
        </p:txBody>
      </p:sp>
      <p:sp>
        <p:nvSpPr>
          <p:cNvPr id="11" name="Text Box 23">
            <a:extLst>
              <a:ext uri="{FF2B5EF4-FFF2-40B4-BE49-F238E27FC236}">
                <a16:creationId xmlns:a16="http://schemas.microsoft.com/office/drawing/2014/main" id="{7549EAE1-2D88-4D27-B7FB-E22D9C78D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681" y="4834608"/>
            <a:ext cx="304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charset="0"/>
                <a:cs typeface="Arial" charset="0"/>
                <a:sym typeface="Wingdings 2" pitchFamily="18" charset="2"/>
              </a:rPr>
              <a:t></a:t>
            </a:r>
          </a:p>
        </p:txBody>
      </p:sp>
    </p:spTree>
    <p:extLst>
      <p:ext uri="{BB962C8B-B14F-4D97-AF65-F5344CB8AC3E}">
        <p14:creationId xmlns:p14="http://schemas.microsoft.com/office/powerpoint/2010/main" val="31741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verything DiSC® Master">
  <a:themeElements>
    <a:clrScheme name="Custom 11">
      <a:dk1>
        <a:srgbClr val="252525"/>
      </a:dk1>
      <a:lt1>
        <a:srgbClr val="FFFFFF"/>
      </a:lt1>
      <a:dk2>
        <a:srgbClr val="0094D0"/>
      </a:dk2>
      <a:lt2>
        <a:srgbClr val="D9D8D6"/>
      </a:lt2>
      <a:accent1>
        <a:srgbClr val="F3CC23"/>
      </a:accent1>
      <a:accent2>
        <a:srgbClr val="A2D3EB"/>
      </a:accent2>
      <a:accent3>
        <a:srgbClr val="0094D0"/>
      </a:accent3>
      <a:accent4>
        <a:srgbClr val="003764"/>
      </a:accent4>
      <a:accent5>
        <a:srgbClr val="00AE42"/>
      </a:accent5>
      <a:accent6>
        <a:srgbClr val="CD3741"/>
      </a:accent6>
      <a:hlink>
        <a:srgbClr val="0094D0"/>
      </a:hlink>
      <a:folHlink>
        <a:srgbClr val="A2D3E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verything DiSC Sales PPT_v8.pptx" id="{C9EE6CC0-1B9F-48D6-8085-370667AC4D63}" vid="{887C2D38-CBF8-42A9-853E-26390D97FC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B422ABD58D6946821B89ADF44C4228" ma:contentTypeVersion="12" ma:contentTypeDescription="Create a new document." ma:contentTypeScope="" ma:versionID="db1f713882a655f2c6017c14b2ca4f47">
  <xsd:schema xmlns:xsd="http://www.w3.org/2001/XMLSchema" xmlns:xs="http://www.w3.org/2001/XMLSchema" xmlns:p="http://schemas.microsoft.com/office/2006/metadata/properties" xmlns:ns3="bddcb76e-42bd-41b9-9454-de1c9cc76952" xmlns:ns4="6ed51e6f-b5cd-472c-8869-8e607bd25471" targetNamespace="http://schemas.microsoft.com/office/2006/metadata/properties" ma:root="true" ma:fieldsID="5c5683eb650e0d5c6cfa7926fa6d876f" ns3:_="" ns4:_="">
    <xsd:import namespace="bddcb76e-42bd-41b9-9454-de1c9cc76952"/>
    <xsd:import namespace="6ed51e6f-b5cd-472c-8869-8e607bd2547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cb76e-42bd-41b9-9454-de1c9cc769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d51e6f-b5cd-472c-8869-8e607bd254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51973B-688E-4DD3-8349-41B2F2D3F2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dcb76e-42bd-41b9-9454-de1c9cc76952"/>
    <ds:schemaRef ds:uri="6ed51e6f-b5cd-472c-8869-8e607bd254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6B60E4-56C6-43F9-B367-24D56E09DC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E05C89-27F4-4104-BF2C-42B4CF0C255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Sales PPT_mp4</Template>
  <TotalTime>137</TotalTime>
  <Words>162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Lato</vt:lpstr>
      <vt:lpstr>Everything DiSC® Master</vt:lpstr>
      <vt:lpstr>Your DiSC® Sales Priorities</vt:lpstr>
      <vt:lpstr>Your DiSC® Style Priorities</vt:lpstr>
      <vt:lpstr>Your Sales Challenges</vt:lpstr>
      <vt:lpstr>Adapting to Your Customer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Everything DiSC® Sales</dc:title>
  <dc:creator>Saloka, Aimee</dc:creator>
  <cp:lastModifiedBy>Saloka, Aimee</cp:lastModifiedBy>
  <cp:revision>1</cp:revision>
  <dcterms:created xsi:type="dcterms:W3CDTF">2020-05-29T15:57:35Z</dcterms:created>
  <dcterms:modified xsi:type="dcterms:W3CDTF">2020-06-02T16:19:32Z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0x010100A0B422ABD58D6946821B89ADF44C4228</vt:lpwstr>
  </property>
</Properties>
</file>